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5113000" cy="10693400"/>
  <p:notesSz cx="151130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54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3475" y="3314954"/>
            <a:ext cx="12846050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6950" y="5988304"/>
            <a:ext cx="1057910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5650" y="2459482"/>
            <a:ext cx="657415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83195" y="2459482"/>
            <a:ext cx="657415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650" y="427736"/>
            <a:ext cx="1360170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650" y="2459482"/>
            <a:ext cx="1360170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38420" y="9944862"/>
            <a:ext cx="483616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5650" y="9944862"/>
            <a:ext cx="347599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81360" y="9944862"/>
            <a:ext cx="347599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113000" cy="10693400"/>
          </a:xfrm>
          <a:custGeom>
            <a:avLst/>
            <a:gdLst/>
            <a:ahLst/>
            <a:cxnLst/>
            <a:rect l="l" t="t" r="r" b="b"/>
            <a:pathLst>
              <a:path w="15113000" h="10693400">
                <a:moveTo>
                  <a:pt x="15113000" y="0"/>
                </a:moveTo>
                <a:lnTo>
                  <a:pt x="0" y="0"/>
                </a:lnTo>
                <a:lnTo>
                  <a:pt x="0" y="10693400"/>
                </a:lnTo>
                <a:lnTo>
                  <a:pt x="15113000" y="10693400"/>
                </a:lnTo>
                <a:lnTo>
                  <a:pt x="15113000" y="0"/>
                </a:lnTo>
                <a:close/>
              </a:path>
            </a:pathLst>
          </a:custGeom>
          <a:solidFill>
            <a:srgbClr val="EB6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467" y="1937004"/>
            <a:ext cx="6703449" cy="15904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4139" y="5128145"/>
            <a:ext cx="7605414" cy="429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8403" y="9328844"/>
            <a:ext cx="6383833" cy="336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422" y="4140894"/>
            <a:ext cx="8287642" cy="1334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6129" y="10009063"/>
            <a:ext cx="961057" cy="2117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4455" y="10009063"/>
            <a:ext cx="8013166" cy="2117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129" y="10009063"/>
            <a:ext cx="9081492" cy="2117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5822" y="1114945"/>
            <a:ext cx="9326835" cy="4290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143" y="2851497"/>
            <a:ext cx="12017126" cy="7432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5645" y="4223097"/>
            <a:ext cx="11708159" cy="7432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673" y="5594697"/>
            <a:ext cx="12217896" cy="12004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129" y="10009063"/>
            <a:ext cx="9081492" cy="21174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6203" y="2271017"/>
            <a:ext cx="12071350" cy="2314575"/>
            <a:chOff x="1536203" y="2271017"/>
            <a:chExt cx="12071350" cy="2314575"/>
          </a:xfrm>
        </p:grpSpPr>
        <p:sp>
          <p:nvSpPr>
            <p:cNvPr id="4" name="object 4"/>
            <p:cNvSpPr/>
            <p:nvPr/>
          </p:nvSpPr>
          <p:spPr>
            <a:xfrm>
              <a:off x="1536203" y="2271017"/>
              <a:ext cx="12071350" cy="2314575"/>
            </a:xfrm>
            <a:custGeom>
              <a:avLst/>
              <a:gdLst/>
              <a:ahLst/>
              <a:cxnLst/>
              <a:rect l="l" t="t" r="r" b="b"/>
              <a:pathLst>
                <a:path w="12071350" h="2314575">
                  <a:moveTo>
                    <a:pt x="81408" y="56554"/>
                  </a:moveTo>
                  <a:lnTo>
                    <a:pt x="39290" y="66823"/>
                  </a:lnTo>
                  <a:lnTo>
                    <a:pt x="10269" y="96589"/>
                  </a:lnTo>
                  <a:lnTo>
                    <a:pt x="0" y="136921"/>
                  </a:lnTo>
                  <a:lnTo>
                    <a:pt x="641" y="150028"/>
                  </a:lnTo>
                  <a:lnTo>
                    <a:pt x="15989" y="192090"/>
                  </a:lnTo>
                  <a:lnTo>
                    <a:pt x="50201" y="216228"/>
                  </a:lnTo>
                  <a:lnTo>
                    <a:pt x="81706" y="221753"/>
                  </a:lnTo>
                  <a:lnTo>
                    <a:pt x="98514" y="220284"/>
                  </a:lnTo>
                  <a:lnTo>
                    <a:pt x="113816" y="215875"/>
                  </a:lnTo>
                  <a:lnTo>
                    <a:pt x="127610" y="208526"/>
                  </a:lnTo>
                  <a:lnTo>
                    <a:pt x="139898" y="198239"/>
                  </a:lnTo>
                  <a:lnTo>
                    <a:pt x="148420" y="187672"/>
                  </a:lnTo>
                  <a:lnTo>
                    <a:pt x="81557" y="187672"/>
                  </a:lnTo>
                  <a:lnTo>
                    <a:pt x="73697" y="186890"/>
                  </a:lnTo>
                  <a:lnTo>
                    <a:pt x="45653" y="159915"/>
                  </a:lnTo>
                  <a:lnTo>
                    <a:pt x="42862" y="139154"/>
                  </a:lnTo>
                  <a:lnTo>
                    <a:pt x="43560" y="128085"/>
                  </a:lnTo>
                  <a:lnTo>
                    <a:pt x="66488" y="93761"/>
                  </a:lnTo>
                  <a:lnTo>
                    <a:pt x="81557" y="90636"/>
                  </a:lnTo>
                  <a:lnTo>
                    <a:pt x="148874" y="90636"/>
                  </a:lnTo>
                  <a:lnTo>
                    <a:pt x="140196" y="79920"/>
                  </a:lnTo>
                  <a:lnTo>
                    <a:pt x="127927" y="69698"/>
                  </a:lnTo>
                  <a:lnTo>
                    <a:pt x="114039" y="62396"/>
                  </a:lnTo>
                  <a:lnTo>
                    <a:pt x="98533" y="58015"/>
                  </a:lnTo>
                  <a:lnTo>
                    <a:pt x="81408" y="56554"/>
                  </a:lnTo>
                  <a:close/>
                </a:path>
                <a:path w="12071350" h="2314575">
                  <a:moveTo>
                    <a:pt x="148874" y="90636"/>
                  </a:moveTo>
                  <a:lnTo>
                    <a:pt x="81557" y="90636"/>
                  </a:lnTo>
                  <a:lnTo>
                    <a:pt x="89408" y="91417"/>
                  </a:lnTo>
                  <a:lnTo>
                    <a:pt x="96589" y="93761"/>
                  </a:lnTo>
                  <a:lnTo>
                    <a:pt x="119406" y="127917"/>
                  </a:lnTo>
                  <a:lnTo>
                    <a:pt x="120085" y="139154"/>
                  </a:lnTo>
                  <a:lnTo>
                    <a:pt x="119408" y="150028"/>
                  </a:lnTo>
                  <a:lnTo>
                    <a:pt x="96589" y="184546"/>
                  </a:lnTo>
                  <a:lnTo>
                    <a:pt x="81557" y="187672"/>
                  </a:lnTo>
                  <a:lnTo>
                    <a:pt x="148420" y="187672"/>
                  </a:lnTo>
                  <a:lnTo>
                    <a:pt x="150055" y="185644"/>
                  </a:lnTo>
                  <a:lnTo>
                    <a:pt x="157311" y="171524"/>
                  </a:lnTo>
                  <a:lnTo>
                    <a:pt x="161664" y="155878"/>
                  </a:lnTo>
                  <a:lnTo>
                    <a:pt x="163115" y="138707"/>
                  </a:lnTo>
                  <a:lnTo>
                    <a:pt x="161683" y="121694"/>
                  </a:lnTo>
                  <a:lnTo>
                    <a:pt x="157385" y="106226"/>
                  </a:lnTo>
                  <a:lnTo>
                    <a:pt x="150223" y="92301"/>
                  </a:lnTo>
                  <a:lnTo>
                    <a:pt x="148874" y="90636"/>
                  </a:lnTo>
                  <a:close/>
                </a:path>
                <a:path w="12071350" h="2314575">
                  <a:moveTo>
                    <a:pt x="548878" y="0"/>
                  </a:moveTo>
                  <a:lnTo>
                    <a:pt x="502294" y="0"/>
                  </a:lnTo>
                  <a:lnTo>
                    <a:pt x="417314" y="218182"/>
                  </a:lnTo>
                  <a:lnTo>
                    <a:pt x="464046" y="218182"/>
                  </a:lnTo>
                  <a:lnTo>
                    <a:pt x="482054" y="168622"/>
                  </a:lnTo>
                  <a:lnTo>
                    <a:pt x="616396" y="168622"/>
                  </a:lnTo>
                  <a:lnTo>
                    <a:pt x="601676" y="131861"/>
                  </a:lnTo>
                  <a:lnTo>
                    <a:pt x="495597" y="131861"/>
                  </a:lnTo>
                  <a:lnTo>
                    <a:pt x="525065" y="50899"/>
                  </a:lnTo>
                  <a:lnTo>
                    <a:pt x="569258" y="50899"/>
                  </a:lnTo>
                  <a:lnTo>
                    <a:pt x="548878" y="0"/>
                  </a:lnTo>
                  <a:close/>
                </a:path>
                <a:path w="12071350" h="2314575">
                  <a:moveTo>
                    <a:pt x="616396" y="168622"/>
                  </a:moveTo>
                  <a:lnTo>
                    <a:pt x="569267" y="168622"/>
                  </a:lnTo>
                  <a:lnTo>
                    <a:pt x="588317" y="218182"/>
                  </a:lnTo>
                  <a:lnTo>
                    <a:pt x="636240" y="218182"/>
                  </a:lnTo>
                  <a:lnTo>
                    <a:pt x="616396" y="168622"/>
                  </a:lnTo>
                  <a:close/>
                </a:path>
                <a:path w="12071350" h="2314575">
                  <a:moveTo>
                    <a:pt x="569258" y="50899"/>
                  </a:moveTo>
                  <a:lnTo>
                    <a:pt x="525065" y="50899"/>
                  </a:lnTo>
                  <a:lnTo>
                    <a:pt x="555128" y="131861"/>
                  </a:lnTo>
                  <a:lnTo>
                    <a:pt x="601676" y="131861"/>
                  </a:lnTo>
                  <a:lnTo>
                    <a:pt x="569258" y="50899"/>
                  </a:lnTo>
                  <a:close/>
                </a:path>
                <a:path w="12071350" h="2314575">
                  <a:moveTo>
                    <a:pt x="697259" y="60126"/>
                  </a:moveTo>
                  <a:lnTo>
                    <a:pt x="658266" y="60126"/>
                  </a:lnTo>
                  <a:lnTo>
                    <a:pt x="658266" y="278308"/>
                  </a:lnTo>
                  <a:lnTo>
                    <a:pt x="700087" y="278308"/>
                  </a:lnTo>
                  <a:lnTo>
                    <a:pt x="700087" y="198685"/>
                  </a:lnTo>
                  <a:lnTo>
                    <a:pt x="793937" y="198685"/>
                  </a:lnTo>
                  <a:lnTo>
                    <a:pt x="801010" y="188565"/>
                  </a:lnTo>
                  <a:lnTo>
                    <a:pt x="735955" y="188565"/>
                  </a:lnTo>
                  <a:lnTo>
                    <a:pt x="728626" y="187765"/>
                  </a:lnTo>
                  <a:lnTo>
                    <a:pt x="702282" y="159655"/>
                  </a:lnTo>
                  <a:lnTo>
                    <a:pt x="699641" y="136475"/>
                  </a:lnTo>
                  <a:lnTo>
                    <a:pt x="700273" y="125583"/>
                  </a:lnTo>
                  <a:lnTo>
                    <a:pt x="721183" y="92571"/>
                  </a:lnTo>
                  <a:lnTo>
                    <a:pt x="735210" y="89594"/>
                  </a:lnTo>
                  <a:lnTo>
                    <a:pt x="801376" y="89594"/>
                  </a:lnTo>
                  <a:lnTo>
                    <a:pt x="796945" y="83343"/>
                  </a:lnTo>
                  <a:lnTo>
                    <a:pt x="697259" y="83343"/>
                  </a:lnTo>
                  <a:lnTo>
                    <a:pt x="697259" y="60126"/>
                  </a:lnTo>
                  <a:close/>
                </a:path>
                <a:path w="12071350" h="2314575">
                  <a:moveTo>
                    <a:pt x="793937" y="198685"/>
                  </a:moveTo>
                  <a:lnTo>
                    <a:pt x="700087" y="198685"/>
                  </a:lnTo>
                  <a:lnTo>
                    <a:pt x="705891" y="204545"/>
                  </a:lnTo>
                  <a:lnTo>
                    <a:pt x="737492" y="221753"/>
                  </a:lnTo>
                  <a:lnTo>
                    <a:pt x="746224" y="221753"/>
                  </a:lnTo>
                  <a:lnTo>
                    <a:pt x="782919" y="209447"/>
                  </a:lnTo>
                  <a:lnTo>
                    <a:pt x="793937" y="198685"/>
                  </a:lnTo>
                  <a:close/>
                </a:path>
                <a:path w="12071350" h="2314575">
                  <a:moveTo>
                    <a:pt x="801376" y="89594"/>
                  </a:moveTo>
                  <a:lnTo>
                    <a:pt x="735210" y="89594"/>
                  </a:lnTo>
                  <a:lnTo>
                    <a:pt x="742280" y="90347"/>
                  </a:lnTo>
                  <a:lnTo>
                    <a:pt x="748754" y="92608"/>
                  </a:lnTo>
                  <a:lnTo>
                    <a:pt x="769264" y="126931"/>
                  </a:lnTo>
                  <a:lnTo>
                    <a:pt x="769887" y="138558"/>
                  </a:lnTo>
                  <a:lnTo>
                    <a:pt x="769283" y="150948"/>
                  </a:lnTo>
                  <a:lnTo>
                    <a:pt x="749312" y="185663"/>
                  </a:lnTo>
                  <a:lnTo>
                    <a:pt x="735955" y="188565"/>
                  </a:lnTo>
                  <a:lnTo>
                    <a:pt x="801010" y="188565"/>
                  </a:lnTo>
                  <a:lnTo>
                    <a:pt x="801569" y="187765"/>
                  </a:lnTo>
                  <a:lnTo>
                    <a:pt x="807615" y="173459"/>
                  </a:lnTo>
                  <a:lnTo>
                    <a:pt x="811243" y="156957"/>
                  </a:lnTo>
                  <a:lnTo>
                    <a:pt x="812433" y="138558"/>
                  </a:lnTo>
                  <a:lnTo>
                    <a:pt x="812335" y="136475"/>
                  </a:lnTo>
                  <a:lnTo>
                    <a:pt x="811252" y="120048"/>
                  </a:lnTo>
                  <a:lnTo>
                    <a:pt x="807653" y="103956"/>
                  </a:lnTo>
                  <a:lnTo>
                    <a:pt x="801653" y="89985"/>
                  </a:lnTo>
                  <a:lnTo>
                    <a:pt x="801376" y="89594"/>
                  </a:lnTo>
                  <a:close/>
                </a:path>
                <a:path w="12071350" h="2314575">
                  <a:moveTo>
                    <a:pt x="746521" y="56554"/>
                  </a:moveTo>
                  <a:lnTo>
                    <a:pt x="706189" y="72553"/>
                  </a:lnTo>
                  <a:lnTo>
                    <a:pt x="697259" y="83343"/>
                  </a:lnTo>
                  <a:lnTo>
                    <a:pt x="796945" y="83343"/>
                  </a:lnTo>
                  <a:lnTo>
                    <a:pt x="759767" y="57903"/>
                  </a:lnTo>
                  <a:lnTo>
                    <a:pt x="746521" y="56554"/>
                  </a:lnTo>
                  <a:close/>
                </a:path>
                <a:path w="12071350" h="2314575">
                  <a:moveTo>
                    <a:pt x="883592" y="60126"/>
                  </a:moveTo>
                  <a:lnTo>
                    <a:pt x="844599" y="60126"/>
                  </a:lnTo>
                  <a:lnTo>
                    <a:pt x="844599" y="278308"/>
                  </a:lnTo>
                  <a:lnTo>
                    <a:pt x="886420" y="278308"/>
                  </a:lnTo>
                  <a:lnTo>
                    <a:pt x="886420" y="198685"/>
                  </a:lnTo>
                  <a:lnTo>
                    <a:pt x="980270" y="198685"/>
                  </a:lnTo>
                  <a:lnTo>
                    <a:pt x="987343" y="188565"/>
                  </a:lnTo>
                  <a:lnTo>
                    <a:pt x="922287" y="188565"/>
                  </a:lnTo>
                  <a:lnTo>
                    <a:pt x="914959" y="187765"/>
                  </a:lnTo>
                  <a:lnTo>
                    <a:pt x="888615" y="159655"/>
                  </a:lnTo>
                  <a:lnTo>
                    <a:pt x="885973" y="136475"/>
                  </a:lnTo>
                  <a:lnTo>
                    <a:pt x="886606" y="125583"/>
                  </a:lnTo>
                  <a:lnTo>
                    <a:pt x="907516" y="92571"/>
                  </a:lnTo>
                  <a:lnTo>
                    <a:pt x="921543" y="89594"/>
                  </a:lnTo>
                  <a:lnTo>
                    <a:pt x="987709" y="89594"/>
                  </a:lnTo>
                  <a:lnTo>
                    <a:pt x="983278" y="83343"/>
                  </a:lnTo>
                  <a:lnTo>
                    <a:pt x="883592" y="83343"/>
                  </a:lnTo>
                  <a:lnTo>
                    <a:pt x="883592" y="60126"/>
                  </a:lnTo>
                  <a:close/>
                </a:path>
                <a:path w="12071350" h="2314575">
                  <a:moveTo>
                    <a:pt x="980270" y="198685"/>
                  </a:moveTo>
                  <a:lnTo>
                    <a:pt x="886420" y="198685"/>
                  </a:lnTo>
                  <a:lnTo>
                    <a:pt x="892224" y="204545"/>
                  </a:lnTo>
                  <a:lnTo>
                    <a:pt x="923825" y="221753"/>
                  </a:lnTo>
                  <a:lnTo>
                    <a:pt x="932557" y="221753"/>
                  </a:lnTo>
                  <a:lnTo>
                    <a:pt x="969252" y="209447"/>
                  </a:lnTo>
                  <a:lnTo>
                    <a:pt x="980270" y="198685"/>
                  </a:lnTo>
                  <a:close/>
                </a:path>
                <a:path w="12071350" h="2314575">
                  <a:moveTo>
                    <a:pt x="987709" y="89594"/>
                  </a:moveTo>
                  <a:lnTo>
                    <a:pt x="921543" y="89594"/>
                  </a:lnTo>
                  <a:lnTo>
                    <a:pt x="928613" y="90347"/>
                  </a:lnTo>
                  <a:lnTo>
                    <a:pt x="935087" y="92608"/>
                  </a:lnTo>
                  <a:lnTo>
                    <a:pt x="955597" y="126931"/>
                  </a:lnTo>
                  <a:lnTo>
                    <a:pt x="956220" y="138558"/>
                  </a:lnTo>
                  <a:lnTo>
                    <a:pt x="955616" y="150948"/>
                  </a:lnTo>
                  <a:lnTo>
                    <a:pt x="935645" y="185663"/>
                  </a:lnTo>
                  <a:lnTo>
                    <a:pt x="922287" y="188565"/>
                  </a:lnTo>
                  <a:lnTo>
                    <a:pt x="987343" y="188565"/>
                  </a:lnTo>
                  <a:lnTo>
                    <a:pt x="987902" y="187765"/>
                  </a:lnTo>
                  <a:lnTo>
                    <a:pt x="993948" y="173459"/>
                  </a:lnTo>
                  <a:lnTo>
                    <a:pt x="997576" y="156957"/>
                  </a:lnTo>
                  <a:lnTo>
                    <a:pt x="998766" y="138558"/>
                  </a:lnTo>
                  <a:lnTo>
                    <a:pt x="998667" y="136475"/>
                  </a:lnTo>
                  <a:lnTo>
                    <a:pt x="997585" y="120048"/>
                  </a:lnTo>
                  <a:lnTo>
                    <a:pt x="993985" y="103956"/>
                  </a:lnTo>
                  <a:lnTo>
                    <a:pt x="987986" y="89985"/>
                  </a:lnTo>
                  <a:lnTo>
                    <a:pt x="987709" y="89594"/>
                  </a:lnTo>
                  <a:close/>
                </a:path>
                <a:path w="12071350" h="2314575">
                  <a:moveTo>
                    <a:pt x="932854" y="56554"/>
                  </a:moveTo>
                  <a:lnTo>
                    <a:pt x="892522" y="72553"/>
                  </a:lnTo>
                  <a:lnTo>
                    <a:pt x="883592" y="83343"/>
                  </a:lnTo>
                  <a:lnTo>
                    <a:pt x="983278" y="83343"/>
                  </a:lnTo>
                  <a:lnTo>
                    <a:pt x="946100" y="57903"/>
                  </a:lnTo>
                  <a:lnTo>
                    <a:pt x="932854" y="56554"/>
                  </a:lnTo>
                  <a:close/>
                </a:path>
                <a:path w="12071350" h="2314575">
                  <a:moveTo>
                    <a:pt x="1059358" y="166687"/>
                  </a:moveTo>
                  <a:lnTo>
                    <a:pt x="1017389" y="173087"/>
                  </a:lnTo>
                  <a:lnTo>
                    <a:pt x="1021100" y="183737"/>
                  </a:lnTo>
                  <a:lnTo>
                    <a:pt x="1026430" y="193216"/>
                  </a:lnTo>
                  <a:lnTo>
                    <a:pt x="1064195" y="218479"/>
                  </a:lnTo>
                  <a:lnTo>
                    <a:pt x="1093142" y="221753"/>
                  </a:lnTo>
                  <a:lnTo>
                    <a:pt x="1109839" y="220777"/>
                  </a:lnTo>
                  <a:lnTo>
                    <a:pt x="1146869" y="206126"/>
                  </a:lnTo>
                  <a:lnTo>
                    <a:pt x="1158861" y="191541"/>
                  </a:lnTo>
                  <a:lnTo>
                    <a:pt x="1083319" y="191541"/>
                  </a:lnTo>
                  <a:lnTo>
                    <a:pt x="1075680" y="189458"/>
                  </a:lnTo>
                  <a:lnTo>
                    <a:pt x="1070223" y="185291"/>
                  </a:lnTo>
                  <a:lnTo>
                    <a:pt x="1064766" y="181024"/>
                  </a:lnTo>
                  <a:lnTo>
                    <a:pt x="1061144" y="174823"/>
                  </a:lnTo>
                  <a:lnTo>
                    <a:pt x="1059358" y="166687"/>
                  </a:lnTo>
                  <a:close/>
                </a:path>
                <a:path w="12071350" h="2314575">
                  <a:moveTo>
                    <a:pt x="1089719" y="56554"/>
                  </a:moveTo>
                  <a:lnTo>
                    <a:pt x="1048642" y="64423"/>
                  </a:lnTo>
                  <a:lnTo>
                    <a:pt x="1024207" y="95212"/>
                  </a:lnTo>
                  <a:lnTo>
                    <a:pt x="1023193" y="105072"/>
                  </a:lnTo>
                  <a:lnTo>
                    <a:pt x="1024365" y="115834"/>
                  </a:lnTo>
                  <a:lnTo>
                    <a:pt x="1051033" y="145377"/>
                  </a:lnTo>
                  <a:lnTo>
                    <a:pt x="1113333" y="162718"/>
                  </a:lnTo>
                  <a:lnTo>
                    <a:pt x="1117996" y="164554"/>
                  </a:lnTo>
                  <a:lnTo>
                    <a:pt x="1120080" y="166538"/>
                  </a:lnTo>
                  <a:lnTo>
                    <a:pt x="1122064" y="168622"/>
                  </a:lnTo>
                  <a:lnTo>
                    <a:pt x="1123057" y="171251"/>
                  </a:lnTo>
                  <a:lnTo>
                    <a:pt x="1122975" y="179254"/>
                  </a:lnTo>
                  <a:lnTo>
                    <a:pt x="1121221" y="182810"/>
                  </a:lnTo>
                  <a:lnTo>
                    <a:pt x="1117550" y="185588"/>
                  </a:lnTo>
                  <a:lnTo>
                    <a:pt x="1112093" y="189557"/>
                  </a:lnTo>
                  <a:lnTo>
                    <a:pt x="1103957" y="191541"/>
                  </a:lnTo>
                  <a:lnTo>
                    <a:pt x="1158861" y="191541"/>
                  </a:lnTo>
                  <a:lnTo>
                    <a:pt x="1160487" y="188974"/>
                  </a:lnTo>
                  <a:lnTo>
                    <a:pt x="1163891" y="179254"/>
                  </a:lnTo>
                  <a:lnTo>
                    <a:pt x="1165026" y="168771"/>
                  </a:lnTo>
                  <a:lnTo>
                    <a:pt x="1164207" y="159348"/>
                  </a:lnTo>
                  <a:lnTo>
                    <a:pt x="1133623" y="127508"/>
                  </a:lnTo>
                  <a:lnTo>
                    <a:pt x="1090259" y="115481"/>
                  </a:lnTo>
                  <a:lnTo>
                    <a:pt x="1078780" y="112328"/>
                  </a:lnTo>
                  <a:lnTo>
                    <a:pt x="1070762" y="109602"/>
                  </a:lnTo>
                  <a:lnTo>
                    <a:pt x="1066204" y="107305"/>
                  </a:lnTo>
                  <a:lnTo>
                    <a:pt x="1063426" y="105221"/>
                  </a:lnTo>
                  <a:lnTo>
                    <a:pt x="1062037" y="102691"/>
                  </a:lnTo>
                  <a:lnTo>
                    <a:pt x="1062037" y="96242"/>
                  </a:lnTo>
                  <a:lnTo>
                    <a:pt x="1063625" y="93414"/>
                  </a:lnTo>
                  <a:lnTo>
                    <a:pt x="1066800" y="91231"/>
                  </a:lnTo>
                  <a:lnTo>
                    <a:pt x="1071562" y="88155"/>
                  </a:lnTo>
                  <a:lnTo>
                    <a:pt x="1079450" y="86617"/>
                  </a:lnTo>
                  <a:lnTo>
                    <a:pt x="1154910" y="86617"/>
                  </a:lnTo>
                  <a:lnTo>
                    <a:pt x="1151259" y="80218"/>
                  </a:lnTo>
                  <a:lnTo>
                    <a:pt x="1117996" y="59196"/>
                  </a:lnTo>
                  <a:lnTo>
                    <a:pt x="1104899" y="57215"/>
                  </a:lnTo>
                  <a:lnTo>
                    <a:pt x="1089719" y="56554"/>
                  </a:lnTo>
                  <a:close/>
                </a:path>
                <a:path w="12071350" h="2314575">
                  <a:moveTo>
                    <a:pt x="1154910" y="86617"/>
                  </a:moveTo>
                  <a:lnTo>
                    <a:pt x="1099194" y="86617"/>
                  </a:lnTo>
                  <a:lnTo>
                    <a:pt x="1105892" y="88255"/>
                  </a:lnTo>
                  <a:lnTo>
                    <a:pt x="1110555" y="91529"/>
                  </a:lnTo>
                  <a:lnTo>
                    <a:pt x="1115317" y="94803"/>
                  </a:lnTo>
                  <a:lnTo>
                    <a:pt x="1118542" y="99516"/>
                  </a:lnTo>
                  <a:lnTo>
                    <a:pt x="1120229" y="105667"/>
                  </a:lnTo>
                  <a:lnTo>
                    <a:pt x="1159668" y="98375"/>
                  </a:lnTo>
                  <a:lnTo>
                    <a:pt x="1156078" y="88664"/>
                  </a:lnTo>
                  <a:lnTo>
                    <a:pt x="1154910" y="86617"/>
                  </a:lnTo>
                  <a:close/>
                </a:path>
                <a:path w="12071350" h="2314575">
                  <a:moveTo>
                    <a:pt x="1412230" y="88552"/>
                  </a:moveTo>
                  <a:lnTo>
                    <a:pt x="1356419" y="88552"/>
                  </a:lnTo>
                  <a:lnTo>
                    <a:pt x="1363910" y="90289"/>
                  </a:lnTo>
                  <a:lnTo>
                    <a:pt x="1367879" y="93761"/>
                  </a:lnTo>
                  <a:lnTo>
                    <a:pt x="1371848" y="97135"/>
                  </a:lnTo>
                  <a:lnTo>
                    <a:pt x="1373832" y="102840"/>
                  </a:lnTo>
                  <a:lnTo>
                    <a:pt x="1373832" y="115044"/>
                  </a:lnTo>
                  <a:lnTo>
                    <a:pt x="1367051" y="117471"/>
                  </a:lnTo>
                  <a:lnTo>
                    <a:pt x="1358019" y="119992"/>
                  </a:lnTo>
                  <a:lnTo>
                    <a:pt x="1346736" y="122606"/>
                  </a:lnTo>
                  <a:lnTo>
                    <a:pt x="1333202" y="125313"/>
                  </a:lnTo>
                  <a:lnTo>
                    <a:pt x="1322970" y="127489"/>
                  </a:lnTo>
                  <a:lnTo>
                    <a:pt x="1286271" y="144164"/>
                  </a:lnTo>
                  <a:lnTo>
                    <a:pt x="1282005" y="151209"/>
                  </a:lnTo>
                  <a:lnTo>
                    <a:pt x="1277739" y="158154"/>
                  </a:lnTo>
                  <a:lnTo>
                    <a:pt x="1275605" y="166092"/>
                  </a:lnTo>
                  <a:lnTo>
                    <a:pt x="1275692" y="175979"/>
                  </a:lnTo>
                  <a:lnTo>
                    <a:pt x="1276449" y="184360"/>
                  </a:lnTo>
                  <a:lnTo>
                    <a:pt x="1306301" y="218442"/>
                  </a:lnTo>
                  <a:lnTo>
                    <a:pt x="1328142" y="221753"/>
                  </a:lnTo>
                  <a:lnTo>
                    <a:pt x="1334960" y="221428"/>
                  </a:lnTo>
                  <a:lnTo>
                    <a:pt x="1371655" y="205801"/>
                  </a:lnTo>
                  <a:lnTo>
                    <a:pt x="1377106" y="200917"/>
                  </a:lnTo>
                  <a:lnTo>
                    <a:pt x="1417218" y="200917"/>
                  </a:lnTo>
                  <a:lnTo>
                    <a:pt x="1416397" y="197048"/>
                  </a:lnTo>
                  <a:lnTo>
                    <a:pt x="1415685" y="192285"/>
                  </a:lnTo>
                  <a:lnTo>
                    <a:pt x="1333896" y="192285"/>
                  </a:lnTo>
                  <a:lnTo>
                    <a:pt x="1328340" y="190152"/>
                  </a:lnTo>
                  <a:lnTo>
                    <a:pt x="1319609" y="181619"/>
                  </a:lnTo>
                  <a:lnTo>
                    <a:pt x="1317426" y="176559"/>
                  </a:lnTo>
                  <a:lnTo>
                    <a:pt x="1317426" y="164752"/>
                  </a:lnTo>
                  <a:lnTo>
                    <a:pt x="1356503" y="146884"/>
                  </a:lnTo>
                  <a:lnTo>
                    <a:pt x="1363451" y="145219"/>
                  </a:lnTo>
                  <a:lnTo>
                    <a:pt x="1369228" y="143684"/>
                  </a:lnTo>
                  <a:lnTo>
                    <a:pt x="1373832" y="142279"/>
                  </a:lnTo>
                  <a:lnTo>
                    <a:pt x="1414681" y="142279"/>
                  </a:lnTo>
                  <a:lnTo>
                    <a:pt x="1414795" y="129852"/>
                  </a:lnTo>
                  <a:lnTo>
                    <a:pt x="1414841" y="115044"/>
                  </a:lnTo>
                  <a:lnTo>
                    <a:pt x="1414555" y="104877"/>
                  </a:lnTo>
                  <a:lnTo>
                    <a:pt x="1413495" y="94468"/>
                  </a:lnTo>
                  <a:lnTo>
                    <a:pt x="1412230" y="88552"/>
                  </a:lnTo>
                  <a:close/>
                </a:path>
                <a:path w="12071350" h="2314575">
                  <a:moveTo>
                    <a:pt x="1417218" y="200917"/>
                  </a:moveTo>
                  <a:lnTo>
                    <a:pt x="1377106" y="200917"/>
                  </a:lnTo>
                  <a:lnTo>
                    <a:pt x="1377404" y="201711"/>
                  </a:lnTo>
                  <a:lnTo>
                    <a:pt x="1377969" y="203596"/>
                  </a:lnTo>
                  <a:lnTo>
                    <a:pt x="1378594" y="205829"/>
                  </a:lnTo>
                  <a:lnTo>
                    <a:pt x="1380182" y="211286"/>
                  </a:lnTo>
                  <a:lnTo>
                    <a:pt x="1381521" y="215403"/>
                  </a:lnTo>
                  <a:lnTo>
                    <a:pt x="1382613" y="218182"/>
                  </a:lnTo>
                  <a:lnTo>
                    <a:pt x="1423987" y="218182"/>
                  </a:lnTo>
                  <a:lnTo>
                    <a:pt x="1420316" y="210641"/>
                  </a:lnTo>
                  <a:lnTo>
                    <a:pt x="1417786" y="203596"/>
                  </a:lnTo>
                  <a:lnTo>
                    <a:pt x="1417218" y="200917"/>
                  </a:lnTo>
                  <a:close/>
                </a:path>
                <a:path w="12071350" h="2314575">
                  <a:moveTo>
                    <a:pt x="1414681" y="142279"/>
                  </a:moveTo>
                  <a:lnTo>
                    <a:pt x="1373832" y="142279"/>
                  </a:lnTo>
                  <a:lnTo>
                    <a:pt x="1373832" y="160635"/>
                  </a:lnTo>
                  <a:lnTo>
                    <a:pt x="1373286" y="167431"/>
                  </a:lnTo>
                  <a:lnTo>
                    <a:pt x="1372195" y="171003"/>
                  </a:lnTo>
                  <a:lnTo>
                    <a:pt x="1370607" y="176460"/>
                  </a:lnTo>
                  <a:lnTo>
                    <a:pt x="1367283" y="181074"/>
                  </a:lnTo>
                  <a:lnTo>
                    <a:pt x="1362223" y="184844"/>
                  </a:lnTo>
                  <a:lnTo>
                    <a:pt x="1355377" y="189805"/>
                  </a:lnTo>
                  <a:lnTo>
                    <a:pt x="1348184" y="192285"/>
                  </a:lnTo>
                  <a:lnTo>
                    <a:pt x="1415685" y="192285"/>
                  </a:lnTo>
                  <a:lnTo>
                    <a:pt x="1415550" y="191383"/>
                  </a:lnTo>
                  <a:lnTo>
                    <a:pt x="1414946" y="184360"/>
                  </a:lnTo>
                  <a:lnTo>
                    <a:pt x="1414608" y="176559"/>
                  </a:lnTo>
                  <a:lnTo>
                    <a:pt x="1414521" y="171003"/>
                  </a:lnTo>
                  <a:lnTo>
                    <a:pt x="1414639" y="146884"/>
                  </a:lnTo>
                  <a:lnTo>
                    <a:pt x="1414681" y="142279"/>
                  </a:lnTo>
                  <a:close/>
                </a:path>
                <a:path w="12071350" h="2314575">
                  <a:moveTo>
                    <a:pt x="1348382" y="56554"/>
                  </a:moveTo>
                  <a:lnTo>
                    <a:pt x="1310710" y="62749"/>
                  </a:lnTo>
                  <a:lnTo>
                    <a:pt x="1283698" y="90785"/>
                  </a:lnTo>
                  <a:lnTo>
                    <a:pt x="1279921" y="101500"/>
                  </a:lnTo>
                  <a:lnTo>
                    <a:pt x="1317873" y="108346"/>
                  </a:lnTo>
                  <a:lnTo>
                    <a:pt x="1320452" y="101004"/>
                  </a:lnTo>
                  <a:lnTo>
                    <a:pt x="1323826" y="95894"/>
                  </a:lnTo>
                  <a:lnTo>
                    <a:pt x="1327993" y="93017"/>
                  </a:lnTo>
                  <a:lnTo>
                    <a:pt x="1332160" y="90041"/>
                  </a:lnTo>
                  <a:lnTo>
                    <a:pt x="1337964" y="88552"/>
                  </a:lnTo>
                  <a:lnTo>
                    <a:pt x="1412230" y="88552"/>
                  </a:lnTo>
                  <a:lnTo>
                    <a:pt x="1411727" y="86199"/>
                  </a:lnTo>
                  <a:lnTo>
                    <a:pt x="1382315" y="60321"/>
                  </a:lnTo>
                  <a:lnTo>
                    <a:pt x="1361479" y="56973"/>
                  </a:lnTo>
                  <a:lnTo>
                    <a:pt x="1348382" y="56554"/>
                  </a:lnTo>
                  <a:close/>
                </a:path>
                <a:path w="12071350" h="2314575">
                  <a:moveTo>
                    <a:pt x="1493341" y="60126"/>
                  </a:moveTo>
                  <a:lnTo>
                    <a:pt x="1454497" y="60126"/>
                  </a:lnTo>
                  <a:lnTo>
                    <a:pt x="1454497" y="218182"/>
                  </a:lnTo>
                  <a:lnTo>
                    <a:pt x="1496317" y="218182"/>
                  </a:lnTo>
                  <a:lnTo>
                    <a:pt x="1496317" y="169366"/>
                  </a:lnTo>
                  <a:lnTo>
                    <a:pt x="1496531" y="150930"/>
                  </a:lnTo>
                  <a:lnTo>
                    <a:pt x="1502122" y="107949"/>
                  </a:lnTo>
                  <a:lnTo>
                    <a:pt x="1509414" y="98970"/>
                  </a:lnTo>
                  <a:lnTo>
                    <a:pt x="1513482" y="95696"/>
                  </a:lnTo>
                  <a:lnTo>
                    <a:pt x="1518443" y="94059"/>
                  </a:lnTo>
                  <a:lnTo>
                    <a:pt x="1546374" y="94059"/>
                  </a:lnTo>
                  <a:lnTo>
                    <a:pt x="1550443" y="82599"/>
                  </a:lnTo>
                  <a:lnTo>
                    <a:pt x="1493341" y="82599"/>
                  </a:lnTo>
                  <a:lnTo>
                    <a:pt x="1493341" y="60126"/>
                  </a:lnTo>
                  <a:close/>
                </a:path>
                <a:path w="12071350" h="2314575">
                  <a:moveTo>
                    <a:pt x="1546374" y="94059"/>
                  </a:moveTo>
                  <a:lnTo>
                    <a:pt x="1530350" y="94059"/>
                  </a:lnTo>
                  <a:lnTo>
                    <a:pt x="1536898" y="96341"/>
                  </a:lnTo>
                  <a:lnTo>
                    <a:pt x="1543942" y="100905"/>
                  </a:lnTo>
                  <a:lnTo>
                    <a:pt x="1546374" y="94059"/>
                  </a:lnTo>
                  <a:close/>
                </a:path>
                <a:path w="12071350" h="2314575">
                  <a:moveTo>
                    <a:pt x="1529357" y="56554"/>
                  </a:moveTo>
                  <a:lnTo>
                    <a:pt x="1522610" y="56554"/>
                  </a:lnTo>
                  <a:lnTo>
                    <a:pt x="1516558" y="58241"/>
                  </a:lnTo>
                  <a:lnTo>
                    <a:pt x="1493341" y="82599"/>
                  </a:lnTo>
                  <a:lnTo>
                    <a:pt x="1550443" y="82599"/>
                  </a:lnTo>
                  <a:lnTo>
                    <a:pt x="1556891" y="64442"/>
                  </a:lnTo>
                  <a:lnTo>
                    <a:pt x="1550203" y="60991"/>
                  </a:lnTo>
                  <a:lnTo>
                    <a:pt x="1543384" y="58526"/>
                  </a:lnTo>
                  <a:lnTo>
                    <a:pt x="1536436" y="57047"/>
                  </a:lnTo>
                  <a:lnTo>
                    <a:pt x="1529357" y="56554"/>
                  </a:lnTo>
                  <a:close/>
                </a:path>
                <a:path w="12071350" h="2314575">
                  <a:moveTo>
                    <a:pt x="1635323" y="56554"/>
                  </a:moveTo>
                  <a:lnTo>
                    <a:pt x="1594330" y="69112"/>
                  </a:lnTo>
                  <a:lnTo>
                    <a:pt x="1567978" y="105333"/>
                  </a:lnTo>
                  <a:lnTo>
                    <a:pt x="1562844" y="140344"/>
                  </a:lnTo>
                  <a:lnTo>
                    <a:pt x="1563820" y="156083"/>
                  </a:lnTo>
                  <a:lnTo>
                    <a:pt x="1578471" y="194816"/>
                  </a:lnTo>
                  <a:lnTo>
                    <a:pt x="1620217" y="220070"/>
                  </a:lnTo>
                  <a:lnTo>
                    <a:pt x="1639490" y="221753"/>
                  </a:lnTo>
                  <a:lnTo>
                    <a:pt x="1651964" y="221009"/>
                  </a:lnTo>
                  <a:lnTo>
                    <a:pt x="1690920" y="203141"/>
                  </a:lnTo>
                  <a:lnTo>
                    <a:pt x="1700673" y="190499"/>
                  </a:lnTo>
                  <a:lnTo>
                    <a:pt x="1639937" y="190499"/>
                  </a:lnTo>
                  <a:lnTo>
                    <a:pt x="1633016" y="189858"/>
                  </a:lnTo>
                  <a:lnTo>
                    <a:pt x="1606506" y="159999"/>
                  </a:lnTo>
                  <a:lnTo>
                    <a:pt x="1605706" y="151209"/>
                  </a:lnTo>
                  <a:lnTo>
                    <a:pt x="1710481" y="151209"/>
                  </a:lnTo>
                  <a:lnTo>
                    <a:pt x="1709597" y="128727"/>
                  </a:lnTo>
                  <a:lnTo>
                    <a:pt x="1709028" y="125610"/>
                  </a:lnTo>
                  <a:lnTo>
                    <a:pt x="1606450" y="125610"/>
                  </a:lnTo>
                  <a:lnTo>
                    <a:pt x="1606943" y="117499"/>
                  </a:lnTo>
                  <a:lnTo>
                    <a:pt x="1628725" y="88552"/>
                  </a:lnTo>
                  <a:lnTo>
                    <a:pt x="1696798" y="88552"/>
                  </a:lnTo>
                  <a:lnTo>
                    <a:pt x="1690985" y="79920"/>
                  </a:lnTo>
                  <a:lnTo>
                    <a:pt x="1679860" y="69698"/>
                  </a:lnTo>
                  <a:lnTo>
                    <a:pt x="1666874" y="62396"/>
                  </a:lnTo>
                  <a:lnTo>
                    <a:pt x="1652029" y="58015"/>
                  </a:lnTo>
                  <a:lnTo>
                    <a:pt x="1635323" y="56554"/>
                  </a:lnTo>
                  <a:close/>
                </a:path>
                <a:path w="12071350" h="2314575">
                  <a:moveTo>
                    <a:pt x="1666577" y="167878"/>
                  </a:moveTo>
                  <a:lnTo>
                    <a:pt x="1664295" y="175815"/>
                  </a:lnTo>
                  <a:lnTo>
                    <a:pt x="1660921" y="181570"/>
                  </a:lnTo>
                  <a:lnTo>
                    <a:pt x="1651992" y="188714"/>
                  </a:lnTo>
                  <a:lnTo>
                    <a:pt x="1646485" y="190499"/>
                  </a:lnTo>
                  <a:lnTo>
                    <a:pt x="1700673" y="190499"/>
                  </a:lnTo>
                  <a:lnTo>
                    <a:pt x="1703644" y="185653"/>
                  </a:lnTo>
                  <a:lnTo>
                    <a:pt x="1708249" y="174873"/>
                  </a:lnTo>
                  <a:lnTo>
                    <a:pt x="1666577" y="167878"/>
                  </a:lnTo>
                  <a:close/>
                </a:path>
                <a:path w="12071350" h="2314575">
                  <a:moveTo>
                    <a:pt x="1696798" y="88552"/>
                  </a:moveTo>
                  <a:lnTo>
                    <a:pt x="1646386" y="88552"/>
                  </a:lnTo>
                  <a:lnTo>
                    <a:pt x="1653629" y="91727"/>
                  </a:lnTo>
                  <a:lnTo>
                    <a:pt x="1659582" y="98077"/>
                  </a:lnTo>
                  <a:lnTo>
                    <a:pt x="1663517" y="103314"/>
                  </a:lnTo>
                  <a:lnTo>
                    <a:pt x="1666391" y="109649"/>
                  </a:lnTo>
                  <a:lnTo>
                    <a:pt x="1668205" y="117081"/>
                  </a:lnTo>
                  <a:lnTo>
                    <a:pt x="1668958" y="125610"/>
                  </a:lnTo>
                  <a:lnTo>
                    <a:pt x="1709028" y="125610"/>
                  </a:lnTo>
                  <a:lnTo>
                    <a:pt x="1706053" y="109351"/>
                  </a:lnTo>
                  <a:lnTo>
                    <a:pt x="1699849" y="93082"/>
                  </a:lnTo>
                  <a:lnTo>
                    <a:pt x="1696798" y="88552"/>
                  </a:lnTo>
                  <a:close/>
                </a:path>
                <a:path w="12071350" h="2314575">
                  <a:moveTo>
                    <a:pt x="1864965" y="60126"/>
                  </a:moveTo>
                  <a:lnTo>
                    <a:pt x="1826418" y="60126"/>
                  </a:lnTo>
                  <a:lnTo>
                    <a:pt x="1826418" y="218182"/>
                  </a:lnTo>
                  <a:lnTo>
                    <a:pt x="1868239" y="218182"/>
                  </a:lnTo>
                  <a:lnTo>
                    <a:pt x="1868239" y="141386"/>
                  </a:lnTo>
                  <a:lnTo>
                    <a:pt x="1868444" y="130810"/>
                  </a:lnTo>
                  <a:lnTo>
                    <a:pt x="1887835" y="90289"/>
                  </a:lnTo>
                  <a:lnTo>
                    <a:pt x="1893639" y="88552"/>
                  </a:lnTo>
                  <a:lnTo>
                    <a:pt x="2055919" y="88552"/>
                  </a:lnTo>
                  <a:lnTo>
                    <a:pt x="2054572" y="84385"/>
                  </a:lnTo>
                  <a:lnTo>
                    <a:pt x="2053172" y="81706"/>
                  </a:lnTo>
                  <a:lnTo>
                    <a:pt x="1864965" y="81706"/>
                  </a:lnTo>
                  <a:lnTo>
                    <a:pt x="1864965" y="60126"/>
                  </a:lnTo>
                  <a:close/>
                </a:path>
                <a:path w="12071350" h="2314575">
                  <a:moveTo>
                    <a:pt x="1989038" y="88552"/>
                  </a:moveTo>
                  <a:lnTo>
                    <a:pt x="1905446" y="88552"/>
                  </a:lnTo>
                  <a:lnTo>
                    <a:pt x="1909663" y="89644"/>
                  </a:lnTo>
                  <a:lnTo>
                    <a:pt x="1912739" y="91826"/>
                  </a:lnTo>
                  <a:lnTo>
                    <a:pt x="1921966" y="218182"/>
                  </a:lnTo>
                  <a:lnTo>
                    <a:pt x="1963787" y="218182"/>
                  </a:lnTo>
                  <a:lnTo>
                    <a:pt x="1963805" y="141386"/>
                  </a:lnTo>
                  <a:lnTo>
                    <a:pt x="1969492" y="102741"/>
                  </a:lnTo>
                  <a:lnTo>
                    <a:pt x="1983531" y="90338"/>
                  </a:lnTo>
                  <a:lnTo>
                    <a:pt x="1989038" y="88552"/>
                  </a:lnTo>
                  <a:close/>
                </a:path>
                <a:path w="12071350" h="2314575">
                  <a:moveTo>
                    <a:pt x="2055919" y="88552"/>
                  </a:moveTo>
                  <a:lnTo>
                    <a:pt x="2002928" y="88552"/>
                  </a:lnTo>
                  <a:lnTo>
                    <a:pt x="2008882" y="91529"/>
                  </a:lnTo>
                  <a:lnTo>
                    <a:pt x="2012751" y="97482"/>
                  </a:lnTo>
                  <a:lnTo>
                    <a:pt x="2017067" y="218182"/>
                  </a:lnTo>
                  <a:lnTo>
                    <a:pt x="2058888" y="218182"/>
                  </a:lnTo>
                  <a:lnTo>
                    <a:pt x="2058771" y="112588"/>
                  </a:lnTo>
                  <a:lnTo>
                    <a:pt x="2056460" y="90227"/>
                  </a:lnTo>
                  <a:lnTo>
                    <a:pt x="2055919" y="88552"/>
                  </a:lnTo>
                  <a:close/>
                </a:path>
                <a:path w="12071350" h="2314575">
                  <a:moveTo>
                    <a:pt x="1914227" y="56554"/>
                  </a:moveTo>
                  <a:lnTo>
                    <a:pt x="1900432" y="58126"/>
                  </a:lnTo>
                  <a:lnTo>
                    <a:pt x="1887624" y="62842"/>
                  </a:lnTo>
                  <a:lnTo>
                    <a:pt x="1875801" y="70702"/>
                  </a:lnTo>
                  <a:lnTo>
                    <a:pt x="1864965" y="81706"/>
                  </a:lnTo>
                  <a:lnTo>
                    <a:pt x="1958875" y="81706"/>
                  </a:lnTo>
                  <a:lnTo>
                    <a:pt x="1928403" y="58117"/>
                  </a:lnTo>
                  <a:lnTo>
                    <a:pt x="1914227" y="56554"/>
                  </a:lnTo>
                  <a:close/>
                </a:path>
                <a:path w="12071350" h="2314575">
                  <a:moveTo>
                    <a:pt x="2007096" y="56554"/>
                  </a:moveTo>
                  <a:lnTo>
                    <a:pt x="1969652" y="70702"/>
                  </a:lnTo>
                  <a:lnTo>
                    <a:pt x="1958875" y="81706"/>
                  </a:lnTo>
                  <a:lnTo>
                    <a:pt x="2053172" y="81706"/>
                  </a:lnTo>
                  <a:lnTo>
                    <a:pt x="2015467" y="57001"/>
                  </a:lnTo>
                  <a:lnTo>
                    <a:pt x="2007096" y="56554"/>
                  </a:lnTo>
                  <a:close/>
                </a:path>
                <a:path w="12071350" h="2314575">
                  <a:moveTo>
                    <a:pt x="2172444" y="56554"/>
                  </a:moveTo>
                  <a:lnTo>
                    <a:pt x="2130325" y="66823"/>
                  </a:lnTo>
                  <a:lnTo>
                    <a:pt x="2101304" y="96589"/>
                  </a:lnTo>
                  <a:lnTo>
                    <a:pt x="2091035" y="136921"/>
                  </a:lnTo>
                  <a:lnTo>
                    <a:pt x="2091676" y="150028"/>
                  </a:lnTo>
                  <a:lnTo>
                    <a:pt x="2107024" y="192090"/>
                  </a:lnTo>
                  <a:lnTo>
                    <a:pt x="2141236" y="216228"/>
                  </a:lnTo>
                  <a:lnTo>
                    <a:pt x="2172741" y="221753"/>
                  </a:lnTo>
                  <a:lnTo>
                    <a:pt x="2189550" y="220284"/>
                  </a:lnTo>
                  <a:lnTo>
                    <a:pt x="2204851" y="215875"/>
                  </a:lnTo>
                  <a:lnTo>
                    <a:pt x="2218645" y="208526"/>
                  </a:lnTo>
                  <a:lnTo>
                    <a:pt x="2230933" y="198239"/>
                  </a:lnTo>
                  <a:lnTo>
                    <a:pt x="2239455" y="187672"/>
                  </a:lnTo>
                  <a:lnTo>
                    <a:pt x="2172592" y="187672"/>
                  </a:lnTo>
                  <a:lnTo>
                    <a:pt x="2164732" y="186890"/>
                  </a:lnTo>
                  <a:lnTo>
                    <a:pt x="2136688" y="159915"/>
                  </a:lnTo>
                  <a:lnTo>
                    <a:pt x="2133897" y="139154"/>
                  </a:lnTo>
                  <a:lnTo>
                    <a:pt x="2134595" y="128085"/>
                  </a:lnTo>
                  <a:lnTo>
                    <a:pt x="2157524" y="93761"/>
                  </a:lnTo>
                  <a:lnTo>
                    <a:pt x="2172592" y="90636"/>
                  </a:lnTo>
                  <a:lnTo>
                    <a:pt x="2239910" y="90636"/>
                  </a:lnTo>
                  <a:lnTo>
                    <a:pt x="2231231" y="79920"/>
                  </a:lnTo>
                  <a:lnTo>
                    <a:pt x="2218962" y="69698"/>
                  </a:lnTo>
                  <a:lnTo>
                    <a:pt x="2205074" y="62396"/>
                  </a:lnTo>
                  <a:lnTo>
                    <a:pt x="2189568" y="58015"/>
                  </a:lnTo>
                  <a:lnTo>
                    <a:pt x="2172444" y="56554"/>
                  </a:lnTo>
                  <a:close/>
                </a:path>
                <a:path w="12071350" h="2314575">
                  <a:moveTo>
                    <a:pt x="2239910" y="90636"/>
                  </a:moveTo>
                  <a:lnTo>
                    <a:pt x="2172592" y="90636"/>
                  </a:lnTo>
                  <a:lnTo>
                    <a:pt x="2180443" y="91417"/>
                  </a:lnTo>
                  <a:lnTo>
                    <a:pt x="2187624" y="93761"/>
                  </a:lnTo>
                  <a:lnTo>
                    <a:pt x="2210441" y="127917"/>
                  </a:lnTo>
                  <a:lnTo>
                    <a:pt x="2211120" y="139154"/>
                  </a:lnTo>
                  <a:lnTo>
                    <a:pt x="2210443" y="150028"/>
                  </a:lnTo>
                  <a:lnTo>
                    <a:pt x="2187624" y="184546"/>
                  </a:lnTo>
                  <a:lnTo>
                    <a:pt x="2172592" y="187672"/>
                  </a:lnTo>
                  <a:lnTo>
                    <a:pt x="2239455" y="187672"/>
                  </a:lnTo>
                  <a:lnTo>
                    <a:pt x="2241091" y="185644"/>
                  </a:lnTo>
                  <a:lnTo>
                    <a:pt x="2248346" y="171524"/>
                  </a:lnTo>
                  <a:lnTo>
                    <a:pt x="2252699" y="155878"/>
                  </a:lnTo>
                  <a:lnTo>
                    <a:pt x="2254150" y="138707"/>
                  </a:lnTo>
                  <a:lnTo>
                    <a:pt x="2252718" y="121694"/>
                  </a:lnTo>
                  <a:lnTo>
                    <a:pt x="2248420" y="106226"/>
                  </a:lnTo>
                  <a:lnTo>
                    <a:pt x="2241258" y="92301"/>
                  </a:lnTo>
                  <a:lnTo>
                    <a:pt x="2239910" y="90636"/>
                  </a:lnTo>
                  <a:close/>
                </a:path>
                <a:path w="12071350" h="2314575">
                  <a:moveTo>
                    <a:pt x="2314277" y="166687"/>
                  </a:moveTo>
                  <a:lnTo>
                    <a:pt x="2272307" y="173087"/>
                  </a:lnTo>
                  <a:lnTo>
                    <a:pt x="2276019" y="183737"/>
                  </a:lnTo>
                  <a:lnTo>
                    <a:pt x="2281349" y="193216"/>
                  </a:lnTo>
                  <a:lnTo>
                    <a:pt x="2319114" y="218479"/>
                  </a:lnTo>
                  <a:lnTo>
                    <a:pt x="2348061" y="221753"/>
                  </a:lnTo>
                  <a:lnTo>
                    <a:pt x="2364757" y="220777"/>
                  </a:lnTo>
                  <a:lnTo>
                    <a:pt x="2401788" y="206126"/>
                  </a:lnTo>
                  <a:lnTo>
                    <a:pt x="2413779" y="191541"/>
                  </a:lnTo>
                  <a:lnTo>
                    <a:pt x="2338238" y="191541"/>
                  </a:lnTo>
                  <a:lnTo>
                    <a:pt x="2330598" y="189458"/>
                  </a:lnTo>
                  <a:lnTo>
                    <a:pt x="2325141" y="185291"/>
                  </a:lnTo>
                  <a:lnTo>
                    <a:pt x="2319684" y="181024"/>
                  </a:lnTo>
                  <a:lnTo>
                    <a:pt x="2316063" y="174823"/>
                  </a:lnTo>
                  <a:lnTo>
                    <a:pt x="2314277" y="166687"/>
                  </a:lnTo>
                  <a:close/>
                </a:path>
                <a:path w="12071350" h="2314575">
                  <a:moveTo>
                    <a:pt x="2344638" y="56554"/>
                  </a:moveTo>
                  <a:lnTo>
                    <a:pt x="2303561" y="64423"/>
                  </a:lnTo>
                  <a:lnTo>
                    <a:pt x="2279125" y="95212"/>
                  </a:lnTo>
                  <a:lnTo>
                    <a:pt x="2278112" y="105072"/>
                  </a:lnTo>
                  <a:lnTo>
                    <a:pt x="2279284" y="115834"/>
                  </a:lnTo>
                  <a:lnTo>
                    <a:pt x="2305952" y="145377"/>
                  </a:lnTo>
                  <a:lnTo>
                    <a:pt x="2368252" y="162718"/>
                  </a:lnTo>
                  <a:lnTo>
                    <a:pt x="2372915" y="164554"/>
                  </a:lnTo>
                  <a:lnTo>
                    <a:pt x="2374999" y="166538"/>
                  </a:lnTo>
                  <a:lnTo>
                    <a:pt x="2376983" y="168622"/>
                  </a:lnTo>
                  <a:lnTo>
                    <a:pt x="2377975" y="171251"/>
                  </a:lnTo>
                  <a:lnTo>
                    <a:pt x="2377894" y="179254"/>
                  </a:lnTo>
                  <a:lnTo>
                    <a:pt x="2376140" y="182810"/>
                  </a:lnTo>
                  <a:lnTo>
                    <a:pt x="2372469" y="185588"/>
                  </a:lnTo>
                  <a:lnTo>
                    <a:pt x="2367012" y="189557"/>
                  </a:lnTo>
                  <a:lnTo>
                    <a:pt x="2358876" y="191541"/>
                  </a:lnTo>
                  <a:lnTo>
                    <a:pt x="2413779" y="191541"/>
                  </a:lnTo>
                  <a:lnTo>
                    <a:pt x="2415406" y="188974"/>
                  </a:lnTo>
                  <a:lnTo>
                    <a:pt x="2418810" y="179254"/>
                  </a:lnTo>
                  <a:lnTo>
                    <a:pt x="2419945" y="168771"/>
                  </a:lnTo>
                  <a:lnTo>
                    <a:pt x="2419126" y="159348"/>
                  </a:lnTo>
                  <a:lnTo>
                    <a:pt x="2388542" y="127508"/>
                  </a:lnTo>
                  <a:lnTo>
                    <a:pt x="2345177" y="115481"/>
                  </a:lnTo>
                  <a:lnTo>
                    <a:pt x="2333699" y="112328"/>
                  </a:lnTo>
                  <a:lnTo>
                    <a:pt x="2325681" y="109602"/>
                  </a:lnTo>
                  <a:lnTo>
                    <a:pt x="2321123" y="107305"/>
                  </a:lnTo>
                  <a:lnTo>
                    <a:pt x="2318345" y="105221"/>
                  </a:lnTo>
                  <a:lnTo>
                    <a:pt x="2316956" y="102691"/>
                  </a:lnTo>
                  <a:lnTo>
                    <a:pt x="2316956" y="96242"/>
                  </a:lnTo>
                  <a:lnTo>
                    <a:pt x="2318543" y="93414"/>
                  </a:lnTo>
                  <a:lnTo>
                    <a:pt x="2321718" y="91231"/>
                  </a:lnTo>
                  <a:lnTo>
                    <a:pt x="2326481" y="88155"/>
                  </a:lnTo>
                  <a:lnTo>
                    <a:pt x="2334369" y="86617"/>
                  </a:lnTo>
                  <a:lnTo>
                    <a:pt x="2409829" y="86617"/>
                  </a:lnTo>
                  <a:lnTo>
                    <a:pt x="2406178" y="80218"/>
                  </a:lnTo>
                  <a:lnTo>
                    <a:pt x="2372915" y="59196"/>
                  </a:lnTo>
                  <a:lnTo>
                    <a:pt x="2359818" y="57215"/>
                  </a:lnTo>
                  <a:lnTo>
                    <a:pt x="2344638" y="56554"/>
                  </a:lnTo>
                  <a:close/>
                </a:path>
                <a:path w="12071350" h="2314575">
                  <a:moveTo>
                    <a:pt x="2409829" y="86617"/>
                  </a:moveTo>
                  <a:lnTo>
                    <a:pt x="2354113" y="86617"/>
                  </a:lnTo>
                  <a:lnTo>
                    <a:pt x="2360810" y="88255"/>
                  </a:lnTo>
                  <a:lnTo>
                    <a:pt x="2365474" y="91529"/>
                  </a:lnTo>
                  <a:lnTo>
                    <a:pt x="2370236" y="94803"/>
                  </a:lnTo>
                  <a:lnTo>
                    <a:pt x="2373461" y="99516"/>
                  </a:lnTo>
                  <a:lnTo>
                    <a:pt x="2375148" y="105667"/>
                  </a:lnTo>
                  <a:lnTo>
                    <a:pt x="2414587" y="98375"/>
                  </a:lnTo>
                  <a:lnTo>
                    <a:pt x="2410997" y="88664"/>
                  </a:lnTo>
                  <a:lnTo>
                    <a:pt x="2409829" y="86617"/>
                  </a:lnTo>
                  <a:close/>
                </a:path>
                <a:path w="12071350" h="2314575">
                  <a:moveTo>
                    <a:pt x="2500610" y="93464"/>
                  </a:moveTo>
                  <a:lnTo>
                    <a:pt x="2458640" y="93464"/>
                  </a:lnTo>
                  <a:lnTo>
                    <a:pt x="2458724" y="172528"/>
                  </a:lnTo>
                  <a:lnTo>
                    <a:pt x="2468661" y="212179"/>
                  </a:lnTo>
                  <a:lnTo>
                    <a:pt x="2492027" y="221753"/>
                  </a:lnTo>
                  <a:lnTo>
                    <a:pt x="2499568" y="221753"/>
                  </a:lnTo>
                  <a:lnTo>
                    <a:pt x="2508553" y="221363"/>
                  </a:lnTo>
                  <a:lnTo>
                    <a:pt x="2517055" y="220191"/>
                  </a:lnTo>
                  <a:lnTo>
                    <a:pt x="2525073" y="218237"/>
                  </a:lnTo>
                  <a:lnTo>
                    <a:pt x="2532608" y="215503"/>
                  </a:lnTo>
                  <a:lnTo>
                    <a:pt x="2529478" y="187076"/>
                  </a:lnTo>
                  <a:lnTo>
                    <a:pt x="2509440" y="187076"/>
                  </a:lnTo>
                  <a:lnTo>
                    <a:pt x="2507059" y="186382"/>
                  </a:lnTo>
                  <a:lnTo>
                    <a:pt x="2500691" y="172528"/>
                  </a:lnTo>
                  <a:lnTo>
                    <a:pt x="2500610" y="93464"/>
                  </a:lnTo>
                  <a:close/>
                </a:path>
                <a:path w="12071350" h="2314575">
                  <a:moveTo>
                    <a:pt x="2529036" y="183058"/>
                  </a:moveTo>
                  <a:lnTo>
                    <a:pt x="2521694" y="185737"/>
                  </a:lnTo>
                  <a:lnTo>
                    <a:pt x="2516088" y="187076"/>
                  </a:lnTo>
                  <a:lnTo>
                    <a:pt x="2529478" y="187076"/>
                  </a:lnTo>
                  <a:lnTo>
                    <a:pt x="2529036" y="183058"/>
                  </a:lnTo>
                  <a:close/>
                </a:path>
                <a:path w="12071350" h="2314575">
                  <a:moveTo>
                    <a:pt x="2529185" y="60126"/>
                  </a:moveTo>
                  <a:lnTo>
                    <a:pt x="2439441" y="60126"/>
                  </a:lnTo>
                  <a:lnTo>
                    <a:pt x="2439441" y="93464"/>
                  </a:lnTo>
                  <a:lnTo>
                    <a:pt x="2529185" y="93464"/>
                  </a:lnTo>
                  <a:lnTo>
                    <a:pt x="2529185" y="60126"/>
                  </a:lnTo>
                  <a:close/>
                </a:path>
                <a:path w="12071350" h="2314575">
                  <a:moveTo>
                    <a:pt x="2500610" y="4316"/>
                  </a:moveTo>
                  <a:lnTo>
                    <a:pt x="2458640" y="28723"/>
                  </a:lnTo>
                  <a:lnTo>
                    <a:pt x="2458640" y="60126"/>
                  </a:lnTo>
                  <a:lnTo>
                    <a:pt x="2500610" y="60126"/>
                  </a:lnTo>
                  <a:lnTo>
                    <a:pt x="2500610" y="4316"/>
                  </a:lnTo>
                  <a:close/>
                </a:path>
                <a:path w="12071350" h="2314575">
                  <a:moveTo>
                    <a:pt x="2600027" y="0"/>
                  </a:moveTo>
                  <a:lnTo>
                    <a:pt x="2558206" y="0"/>
                  </a:lnTo>
                  <a:lnTo>
                    <a:pt x="2558206" y="218182"/>
                  </a:lnTo>
                  <a:lnTo>
                    <a:pt x="2600027" y="218182"/>
                  </a:lnTo>
                  <a:lnTo>
                    <a:pt x="2600027" y="0"/>
                  </a:lnTo>
                  <a:close/>
                </a:path>
                <a:path w="12071350" h="2314575">
                  <a:moveTo>
                    <a:pt x="2633364" y="247054"/>
                  </a:moveTo>
                  <a:lnTo>
                    <a:pt x="2637085" y="279796"/>
                  </a:lnTo>
                  <a:lnTo>
                    <a:pt x="2644824" y="281483"/>
                  </a:lnTo>
                  <a:lnTo>
                    <a:pt x="2652712" y="282326"/>
                  </a:lnTo>
                  <a:lnTo>
                    <a:pt x="2668686" y="282326"/>
                  </a:lnTo>
                  <a:lnTo>
                    <a:pt x="2675780" y="281483"/>
                  </a:lnTo>
                  <a:lnTo>
                    <a:pt x="2688381" y="278110"/>
                  </a:lnTo>
                  <a:lnTo>
                    <a:pt x="2693689" y="275728"/>
                  </a:lnTo>
                  <a:lnTo>
                    <a:pt x="2697956" y="272653"/>
                  </a:lnTo>
                  <a:lnTo>
                    <a:pt x="2702321" y="269676"/>
                  </a:lnTo>
                  <a:lnTo>
                    <a:pt x="2706141" y="265757"/>
                  </a:lnTo>
                  <a:lnTo>
                    <a:pt x="2709416" y="260895"/>
                  </a:lnTo>
                  <a:lnTo>
                    <a:pt x="2712789" y="256033"/>
                  </a:lnTo>
                  <a:lnTo>
                    <a:pt x="2716311" y="248989"/>
                  </a:lnTo>
                  <a:lnTo>
                    <a:pt x="2645816" y="248989"/>
                  </a:lnTo>
                  <a:lnTo>
                    <a:pt x="2639913" y="248344"/>
                  </a:lnTo>
                  <a:lnTo>
                    <a:pt x="2633364" y="247054"/>
                  </a:lnTo>
                  <a:close/>
                </a:path>
                <a:path w="12071350" h="2314575">
                  <a:moveTo>
                    <a:pt x="2667744" y="60126"/>
                  </a:moveTo>
                  <a:lnTo>
                    <a:pt x="2623244" y="60126"/>
                  </a:lnTo>
                  <a:lnTo>
                    <a:pt x="2683371" y="218628"/>
                  </a:lnTo>
                  <a:lnTo>
                    <a:pt x="2680890" y="227458"/>
                  </a:lnTo>
                  <a:lnTo>
                    <a:pt x="2677318" y="234701"/>
                  </a:lnTo>
                  <a:lnTo>
                    <a:pt x="2672655" y="240357"/>
                  </a:lnTo>
                  <a:lnTo>
                    <a:pt x="2667992" y="246112"/>
                  </a:lnTo>
                  <a:lnTo>
                    <a:pt x="2660798" y="248989"/>
                  </a:lnTo>
                  <a:lnTo>
                    <a:pt x="2716311" y="248989"/>
                  </a:lnTo>
                  <a:lnTo>
                    <a:pt x="2719982" y="239762"/>
                  </a:lnTo>
                  <a:lnTo>
                    <a:pt x="2729954" y="212228"/>
                  </a:lnTo>
                  <a:lnTo>
                    <a:pt x="2744589" y="172342"/>
                  </a:lnTo>
                  <a:lnTo>
                    <a:pt x="2705546" y="172342"/>
                  </a:lnTo>
                  <a:lnTo>
                    <a:pt x="2667744" y="60126"/>
                  </a:lnTo>
                  <a:close/>
                </a:path>
                <a:path w="12071350" h="2314575">
                  <a:moveTo>
                    <a:pt x="2785764" y="60126"/>
                  </a:moveTo>
                  <a:lnTo>
                    <a:pt x="2742455" y="60126"/>
                  </a:lnTo>
                  <a:lnTo>
                    <a:pt x="2705546" y="172342"/>
                  </a:lnTo>
                  <a:lnTo>
                    <a:pt x="2744589" y="172342"/>
                  </a:lnTo>
                  <a:lnTo>
                    <a:pt x="2785764" y="60126"/>
                  </a:lnTo>
                  <a:close/>
                </a:path>
                <a:path w="12071350" h="2314575">
                  <a:moveTo>
                    <a:pt x="2917626" y="60126"/>
                  </a:moveTo>
                  <a:lnTo>
                    <a:pt x="2876996" y="60126"/>
                  </a:lnTo>
                  <a:lnTo>
                    <a:pt x="2927002" y="218182"/>
                  </a:lnTo>
                  <a:lnTo>
                    <a:pt x="2967632" y="218182"/>
                  </a:lnTo>
                  <a:lnTo>
                    <a:pt x="2981988" y="163710"/>
                  </a:lnTo>
                  <a:lnTo>
                    <a:pt x="2947243" y="163710"/>
                  </a:lnTo>
                  <a:lnTo>
                    <a:pt x="2917626" y="60126"/>
                  </a:lnTo>
                  <a:close/>
                </a:path>
                <a:path w="12071350" h="2314575">
                  <a:moveTo>
                    <a:pt x="3029155" y="116532"/>
                  </a:moveTo>
                  <a:lnTo>
                    <a:pt x="2994421" y="116532"/>
                  </a:lnTo>
                  <a:lnTo>
                    <a:pt x="3021657" y="218182"/>
                  </a:lnTo>
                  <a:lnTo>
                    <a:pt x="3061841" y="218182"/>
                  </a:lnTo>
                  <a:lnTo>
                    <a:pt x="3079331" y="163710"/>
                  </a:lnTo>
                  <a:lnTo>
                    <a:pt x="3041153" y="163710"/>
                  </a:lnTo>
                  <a:lnTo>
                    <a:pt x="3029155" y="116532"/>
                  </a:lnTo>
                  <a:close/>
                </a:path>
                <a:path w="12071350" h="2314575">
                  <a:moveTo>
                    <a:pt x="3014811" y="60126"/>
                  </a:moveTo>
                  <a:lnTo>
                    <a:pt x="2974478" y="60126"/>
                  </a:lnTo>
                  <a:lnTo>
                    <a:pt x="2947243" y="163710"/>
                  </a:lnTo>
                  <a:lnTo>
                    <a:pt x="2981988" y="163710"/>
                  </a:lnTo>
                  <a:lnTo>
                    <a:pt x="2994421" y="116532"/>
                  </a:lnTo>
                  <a:lnTo>
                    <a:pt x="3029155" y="116532"/>
                  </a:lnTo>
                  <a:lnTo>
                    <a:pt x="3014811" y="60126"/>
                  </a:lnTo>
                  <a:close/>
                </a:path>
                <a:path w="12071350" h="2314575">
                  <a:moveTo>
                    <a:pt x="3112591" y="60126"/>
                  </a:moveTo>
                  <a:lnTo>
                    <a:pt x="3071366" y="60126"/>
                  </a:lnTo>
                  <a:lnTo>
                    <a:pt x="3041153" y="163710"/>
                  </a:lnTo>
                  <a:lnTo>
                    <a:pt x="3079331" y="163710"/>
                  </a:lnTo>
                  <a:lnTo>
                    <a:pt x="3112591" y="60126"/>
                  </a:lnTo>
                  <a:close/>
                </a:path>
                <a:path w="12071350" h="2314575">
                  <a:moveTo>
                    <a:pt x="3206501" y="56554"/>
                  </a:moveTo>
                  <a:lnTo>
                    <a:pt x="3164383" y="66823"/>
                  </a:lnTo>
                  <a:lnTo>
                    <a:pt x="3135362" y="96589"/>
                  </a:lnTo>
                  <a:lnTo>
                    <a:pt x="3125092" y="136921"/>
                  </a:lnTo>
                  <a:lnTo>
                    <a:pt x="3125734" y="150028"/>
                  </a:lnTo>
                  <a:lnTo>
                    <a:pt x="3141082" y="192090"/>
                  </a:lnTo>
                  <a:lnTo>
                    <a:pt x="3175294" y="216228"/>
                  </a:lnTo>
                  <a:lnTo>
                    <a:pt x="3206799" y="221753"/>
                  </a:lnTo>
                  <a:lnTo>
                    <a:pt x="3223607" y="220284"/>
                  </a:lnTo>
                  <a:lnTo>
                    <a:pt x="3238909" y="215875"/>
                  </a:lnTo>
                  <a:lnTo>
                    <a:pt x="3252703" y="208526"/>
                  </a:lnTo>
                  <a:lnTo>
                    <a:pt x="3264991" y="198239"/>
                  </a:lnTo>
                  <a:lnTo>
                    <a:pt x="3273513" y="187672"/>
                  </a:lnTo>
                  <a:lnTo>
                    <a:pt x="3206650" y="187672"/>
                  </a:lnTo>
                  <a:lnTo>
                    <a:pt x="3198790" y="186890"/>
                  </a:lnTo>
                  <a:lnTo>
                    <a:pt x="3170745" y="159915"/>
                  </a:lnTo>
                  <a:lnTo>
                    <a:pt x="3167955" y="139154"/>
                  </a:lnTo>
                  <a:lnTo>
                    <a:pt x="3168653" y="128085"/>
                  </a:lnTo>
                  <a:lnTo>
                    <a:pt x="3191581" y="93761"/>
                  </a:lnTo>
                  <a:lnTo>
                    <a:pt x="3206650" y="90636"/>
                  </a:lnTo>
                  <a:lnTo>
                    <a:pt x="3273967" y="90636"/>
                  </a:lnTo>
                  <a:lnTo>
                    <a:pt x="3265289" y="79920"/>
                  </a:lnTo>
                  <a:lnTo>
                    <a:pt x="3253020" y="69698"/>
                  </a:lnTo>
                  <a:lnTo>
                    <a:pt x="3239132" y="62396"/>
                  </a:lnTo>
                  <a:lnTo>
                    <a:pt x="3223626" y="58015"/>
                  </a:lnTo>
                  <a:lnTo>
                    <a:pt x="3206501" y="56554"/>
                  </a:lnTo>
                  <a:close/>
                </a:path>
                <a:path w="12071350" h="2314575">
                  <a:moveTo>
                    <a:pt x="3273967" y="90636"/>
                  </a:moveTo>
                  <a:lnTo>
                    <a:pt x="3206650" y="90636"/>
                  </a:lnTo>
                  <a:lnTo>
                    <a:pt x="3214501" y="91417"/>
                  </a:lnTo>
                  <a:lnTo>
                    <a:pt x="3221682" y="93761"/>
                  </a:lnTo>
                  <a:lnTo>
                    <a:pt x="3244499" y="127917"/>
                  </a:lnTo>
                  <a:lnTo>
                    <a:pt x="3245178" y="139154"/>
                  </a:lnTo>
                  <a:lnTo>
                    <a:pt x="3244501" y="150028"/>
                  </a:lnTo>
                  <a:lnTo>
                    <a:pt x="3221682" y="184546"/>
                  </a:lnTo>
                  <a:lnTo>
                    <a:pt x="3206650" y="187672"/>
                  </a:lnTo>
                  <a:lnTo>
                    <a:pt x="3273513" y="187672"/>
                  </a:lnTo>
                  <a:lnTo>
                    <a:pt x="3275148" y="185644"/>
                  </a:lnTo>
                  <a:lnTo>
                    <a:pt x="3282404" y="171524"/>
                  </a:lnTo>
                  <a:lnTo>
                    <a:pt x="3286757" y="155878"/>
                  </a:lnTo>
                  <a:lnTo>
                    <a:pt x="3288208" y="138707"/>
                  </a:lnTo>
                  <a:lnTo>
                    <a:pt x="3286776" y="121694"/>
                  </a:lnTo>
                  <a:lnTo>
                    <a:pt x="3282478" y="106226"/>
                  </a:lnTo>
                  <a:lnTo>
                    <a:pt x="3275316" y="92301"/>
                  </a:lnTo>
                  <a:lnTo>
                    <a:pt x="3273967" y="90636"/>
                  </a:lnTo>
                  <a:close/>
                </a:path>
                <a:path w="12071350" h="2314575">
                  <a:moveTo>
                    <a:pt x="3356520" y="60126"/>
                  </a:moveTo>
                  <a:lnTo>
                    <a:pt x="3317974" y="60126"/>
                  </a:lnTo>
                  <a:lnTo>
                    <a:pt x="3317974" y="218182"/>
                  </a:lnTo>
                  <a:lnTo>
                    <a:pt x="3359794" y="218182"/>
                  </a:lnTo>
                  <a:lnTo>
                    <a:pt x="3359794" y="141386"/>
                  </a:lnTo>
                  <a:lnTo>
                    <a:pt x="3359999" y="130810"/>
                  </a:lnTo>
                  <a:lnTo>
                    <a:pt x="3379390" y="90289"/>
                  </a:lnTo>
                  <a:lnTo>
                    <a:pt x="3385194" y="88552"/>
                  </a:lnTo>
                  <a:lnTo>
                    <a:pt x="3547474" y="88552"/>
                  </a:lnTo>
                  <a:lnTo>
                    <a:pt x="3546127" y="84385"/>
                  </a:lnTo>
                  <a:lnTo>
                    <a:pt x="3544728" y="81706"/>
                  </a:lnTo>
                  <a:lnTo>
                    <a:pt x="3356520" y="81706"/>
                  </a:lnTo>
                  <a:lnTo>
                    <a:pt x="3356520" y="60126"/>
                  </a:lnTo>
                  <a:close/>
                </a:path>
                <a:path w="12071350" h="2314575">
                  <a:moveTo>
                    <a:pt x="3480593" y="88552"/>
                  </a:moveTo>
                  <a:lnTo>
                    <a:pt x="3397001" y="88552"/>
                  </a:lnTo>
                  <a:lnTo>
                    <a:pt x="3401218" y="89644"/>
                  </a:lnTo>
                  <a:lnTo>
                    <a:pt x="3404294" y="91826"/>
                  </a:lnTo>
                  <a:lnTo>
                    <a:pt x="3413521" y="218182"/>
                  </a:lnTo>
                  <a:lnTo>
                    <a:pt x="3455342" y="218182"/>
                  </a:lnTo>
                  <a:lnTo>
                    <a:pt x="3455360" y="141386"/>
                  </a:lnTo>
                  <a:lnTo>
                    <a:pt x="3461047" y="102741"/>
                  </a:lnTo>
                  <a:lnTo>
                    <a:pt x="3475087" y="90338"/>
                  </a:lnTo>
                  <a:lnTo>
                    <a:pt x="3480593" y="88552"/>
                  </a:lnTo>
                  <a:close/>
                </a:path>
                <a:path w="12071350" h="2314575">
                  <a:moveTo>
                    <a:pt x="3547474" y="88552"/>
                  </a:moveTo>
                  <a:lnTo>
                    <a:pt x="3494484" y="88552"/>
                  </a:lnTo>
                  <a:lnTo>
                    <a:pt x="3500437" y="91529"/>
                  </a:lnTo>
                  <a:lnTo>
                    <a:pt x="3504307" y="97482"/>
                  </a:lnTo>
                  <a:lnTo>
                    <a:pt x="3508623" y="218182"/>
                  </a:lnTo>
                  <a:lnTo>
                    <a:pt x="3550443" y="218182"/>
                  </a:lnTo>
                  <a:lnTo>
                    <a:pt x="3550327" y="112588"/>
                  </a:lnTo>
                  <a:lnTo>
                    <a:pt x="3548015" y="90227"/>
                  </a:lnTo>
                  <a:lnTo>
                    <a:pt x="3547474" y="88552"/>
                  </a:lnTo>
                  <a:close/>
                </a:path>
                <a:path w="12071350" h="2314575">
                  <a:moveTo>
                    <a:pt x="3405782" y="56554"/>
                  </a:moveTo>
                  <a:lnTo>
                    <a:pt x="3391988" y="58126"/>
                  </a:lnTo>
                  <a:lnTo>
                    <a:pt x="3379179" y="62842"/>
                  </a:lnTo>
                  <a:lnTo>
                    <a:pt x="3367357" y="70702"/>
                  </a:lnTo>
                  <a:lnTo>
                    <a:pt x="3356520" y="81706"/>
                  </a:lnTo>
                  <a:lnTo>
                    <a:pt x="3450431" y="81706"/>
                  </a:lnTo>
                  <a:lnTo>
                    <a:pt x="3419958" y="58117"/>
                  </a:lnTo>
                  <a:lnTo>
                    <a:pt x="3405782" y="56554"/>
                  </a:lnTo>
                  <a:close/>
                </a:path>
                <a:path w="12071350" h="2314575">
                  <a:moveTo>
                    <a:pt x="3498651" y="56554"/>
                  </a:moveTo>
                  <a:lnTo>
                    <a:pt x="3461208" y="70702"/>
                  </a:lnTo>
                  <a:lnTo>
                    <a:pt x="3450431" y="81706"/>
                  </a:lnTo>
                  <a:lnTo>
                    <a:pt x="3544728" y="81706"/>
                  </a:lnTo>
                  <a:lnTo>
                    <a:pt x="3507023" y="57001"/>
                  </a:lnTo>
                  <a:lnTo>
                    <a:pt x="3498651" y="56554"/>
                  </a:lnTo>
                  <a:close/>
                </a:path>
                <a:path w="12071350" h="2314575">
                  <a:moveTo>
                    <a:pt x="3652539" y="56554"/>
                  </a:moveTo>
                  <a:lnTo>
                    <a:pt x="3611546" y="69112"/>
                  </a:lnTo>
                  <a:lnTo>
                    <a:pt x="3585195" y="105333"/>
                  </a:lnTo>
                  <a:lnTo>
                    <a:pt x="3580060" y="140344"/>
                  </a:lnTo>
                  <a:lnTo>
                    <a:pt x="3581037" y="156083"/>
                  </a:lnTo>
                  <a:lnTo>
                    <a:pt x="3595687" y="194816"/>
                  </a:lnTo>
                  <a:lnTo>
                    <a:pt x="3637433" y="220070"/>
                  </a:lnTo>
                  <a:lnTo>
                    <a:pt x="3656707" y="221753"/>
                  </a:lnTo>
                  <a:lnTo>
                    <a:pt x="3669180" y="221009"/>
                  </a:lnTo>
                  <a:lnTo>
                    <a:pt x="3708136" y="203141"/>
                  </a:lnTo>
                  <a:lnTo>
                    <a:pt x="3717890" y="190499"/>
                  </a:lnTo>
                  <a:lnTo>
                    <a:pt x="3657153" y="190499"/>
                  </a:lnTo>
                  <a:lnTo>
                    <a:pt x="3650233" y="189858"/>
                  </a:lnTo>
                  <a:lnTo>
                    <a:pt x="3623722" y="159999"/>
                  </a:lnTo>
                  <a:lnTo>
                    <a:pt x="3622923" y="151209"/>
                  </a:lnTo>
                  <a:lnTo>
                    <a:pt x="3727698" y="151209"/>
                  </a:lnTo>
                  <a:lnTo>
                    <a:pt x="3726814" y="128727"/>
                  </a:lnTo>
                  <a:lnTo>
                    <a:pt x="3726244" y="125610"/>
                  </a:lnTo>
                  <a:lnTo>
                    <a:pt x="3623667" y="125610"/>
                  </a:lnTo>
                  <a:lnTo>
                    <a:pt x="3624160" y="117499"/>
                  </a:lnTo>
                  <a:lnTo>
                    <a:pt x="3645941" y="88552"/>
                  </a:lnTo>
                  <a:lnTo>
                    <a:pt x="3714015" y="88552"/>
                  </a:lnTo>
                  <a:lnTo>
                    <a:pt x="3708201" y="79920"/>
                  </a:lnTo>
                  <a:lnTo>
                    <a:pt x="3697076" y="69698"/>
                  </a:lnTo>
                  <a:lnTo>
                    <a:pt x="3684091" y="62396"/>
                  </a:lnTo>
                  <a:lnTo>
                    <a:pt x="3669245" y="58015"/>
                  </a:lnTo>
                  <a:lnTo>
                    <a:pt x="3652539" y="56554"/>
                  </a:lnTo>
                  <a:close/>
                </a:path>
                <a:path w="12071350" h="2314575">
                  <a:moveTo>
                    <a:pt x="3683793" y="167878"/>
                  </a:moveTo>
                  <a:lnTo>
                    <a:pt x="3681511" y="175815"/>
                  </a:lnTo>
                  <a:lnTo>
                    <a:pt x="3678138" y="181570"/>
                  </a:lnTo>
                  <a:lnTo>
                    <a:pt x="3669208" y="188714"/>
                  </a:lnTo>
                  <a:lnTo>
                    <a:pt x="3663701" y="190499"/>
                  </a:lnTo>
                  <a:lnTo>
                    <a:pt x="3717890" y="190499"/>
                  </a:lnTo>
                  <a:lnTo>
                    <a:pt x="3720861" y="185653"/>
                  </a:lnTo>
                  <a:lnTo>
                    <a:pt x="3725465" y="174873"/>
                  </a:lnTo>
                  <a:lnTo>
                    <a:pt x="3683793" y="167878"/>
                  </a:lnTo>
                  <a:close/>
                </a:path>
                <a:path w="12071350" h="2314575">
                  <a:moveTo>
                    <a:pt x="3714015" y="88552"/>
                  </a:moveTo>
                  <a:lnTo>
                    <a:pt x="3663602" y="88552"/>
                  </a:lnTo>
                  <a:lnTo>
                    <a:pt x="3670845" y="91727"/>
                  </a:lnTo>
                  <a:lnTo>
                    <a:pt x="3676798" y="98077"/>
                  </a:lnTo>
                  <a:lnTo>
                    <a:pt x="3680733" y="103314"/>
                  </a:lnTo>
                  <a:lnTo>
                    <a:pt x="3683607" y="109649"/>
                  </a:lnTo>
                  <a:lnTo>
                    <a:pt x="3685421" y="117081"/>
                  </a:lnTo>
                  <a:lnTo>
                    <a:pt x="3686175" y="125610"/>
                  </a:lnTo>
                  <a:lnTo>
                    <a:pt x="3726244" y="125610"/>
                  </a:lnTo>
                  <a:lnTo>
                    <a:pt x="3723270" y="109351"/>
                  </a:lnTo>
                  <a:lnTo>
                    <a:pt x="3717066" y="93082"/>
                  </a:lnTo>
                  <a:lnTo>
                    <a:pt x="3714015" y="88552"/>
                  </a:lnTo>
                  <a:close/>
                </a:path>
                <a:path w="12071350" h="2314575">
                  <a:moveTo>
                    <a:pt x="3800475" y="60126"/>
                  </a:moveTo>
                  <a:lnTo>
                    <a:pt x="3761630" y="60126"/>
                  </a:lnTo>
                  <a:lnTo>
                    <a:pt x="3761630" y="218182"/>
                  </a:lnTo>
                  <a:lnTo>
                    <a:pt x="3803451" y="218182"/>
                  </a:lnTo>
                  <a:lnTo>
                    <a:pt x="3803451" y="146595"/>
                  </a:lnTo>
                  <a:lnTo>
                    <a:pt x="3803646" y="134391"/>
                  </a:lnTo>
                  <a:lnTo>
                    <a:pt x="3824237" y="90537"/>
                  </a:lnTo>
                  <a:lnTo>
                    <a:pt x="3830736" y="88552"/>
                  </a:lnTo>
                  <a:lnTo>
                    <a:pt x="3902571" y="88552"/>
                  </a:lnTo>
                  <a:lnTo>
                    <a:pt x="3901826" y="85278"/>
                  </a:lnTo>
                  <a:lnTo>
                    <a:pt x="3900925" y="83343"/>
                  </a:lnTo>
                  <a:lnTo>
                    <a:pt x="3800475" y="83343"/>
                  </a:lnTo>
                  <a:lnTo>
                    <a:pt x="3800475" y="60126"/>
                  </a:lnTo>
                  <a:close/>
                </a:path>
                <a:path w="12071350" h="2314575">
                  <a:moveTo>
                    <a:pt x="3902571" y="88552"/>
                  </a:moveTo>
                  <a:lnTo>
                    <a:pt x="3843635" y="88552"/>
                  </a:lnTo>
                  <a:lnTo>
                    <a:pt x="3848447" y="89941"/>
                  </a:lnTo>
                  <a:lnTo>
                    <a:pt x="3852416" y="92719"/>
                  </a:lnTo>
                  <a:lnTo>
                    <a:pt x="3863830" y="134391"/>
                  </a:lnTo>
                  <a:lnTo>
                    <a:pt x="3863875" y="218182"/>
                  </a:lnTo>
                  <a:lnTo>
                    <a:pt x="3905696" y="218182"/>
                  </a:lnTo>
                  <a:lnTo>
                    <a:pt x="3905632" y="116234"/>
                  </a:lnTo>
                  <a:lnTo>
                    <a:pt x="3903315" y="91826"/>
                  </a:lnTo>
                  <a:lnTo>
                    <a:pt x="3902571" y="88552"/>
                  </a:lnTo>
                  <a:close/>
                </a:path>
                <a:path w="12071350" h="2314575">
                  <a:moveTo>
                    <a:pt x="3852564" y="56554"/>
                  </a:moveTo>
                  <a:lnTo>
                    <a:pt x="3837533" y="58229"/>
                  </a:lnTo>
                  <a:lnTo>
                    <a:pt x="3823841" y="63251"/>
                  </a:lnTo>
                  <a:lnTo>
                    <a:pt x="3811488" y="71623"/>
                  </a:lnTo>
                  <a:lnTo>
                    <a:pt x="3800475" y="83343"/>
                  </a:lnTo>
                  <a:lnTo>
                    <a:pt x="3900925" y="83343"/>
                  </a:lnTo>
                  <a:lnTo>
                    <a:pt x="3899098" y="79424"/>
                  </a:lnTo>
                  <a:lnTo>
                    <a:pt x="3895129" y="74265"/>
                  </a:lnTo>
                  <a:lnTo>
                    <a:pt x="3891260" y="69105"/>
                  </a:lnTo>
                  <a:lnTo>
                    <a:pt x="3859336" y="56870"/>
                  </a:lnTo>
                  <a:lnTo>
                    <a:pt x="3852564" y="56554"/>
                  </a:lnTo>
                  <a:close/>
                </a:path>
                <a:path w="12071350" h="2314575">
                  <a:moveTo>
                    <a:pt x="4100512" y="56554"/>
                  </a:moveTo>
                  <a:lnTo>
                    <a:pt x="4055808" y="68860"/>
                  </a:lnTo>
                  <a:lnTo>
                    <a:pt x="4029037" y="104514"/>
                  </a:lnTo>
                  <a:lnTo>
                    <a:pt x="4023866" y="139303"/>
                  </a:lnTo>
                  <a:lnTo>
                    <a:pt x="4025151" y="157608"/>
                  </a:lnTo>
                  <a:lnTo>
                    <a:pt x="4044404" y="199876"/>
                  </a:lnTo>
                  <a:lnTo>
                    <a:pt x="4083304" y="220386"/>
                  </a:lnTo>
                  <a:lnTo>
                    <a:pt x="4099768" y="221753"/>
                  </a:lnTo>
                  <a:lnTo>
                    <a:pt x="4114251" y="220851"/>
                  </a:lnTo>
                  <a:lnTo>
                    <a:pt x="4156778" y="199234"/>
                  </a:lnTo>
                  <a:lnTo>
                    <a:pt x="4164471" y="187672"/>
                  </a:lnTo>
                  <a:lnTo>
                    <a:pt x="4101703" y="187672"/>
                  </a:lnTo>
                  <a:lnTo>
                    <a:pt x="4094140" y="186946"/>
                  </a:lnTo>
                  <a:lnTo>
                    <a:pt x="4067463" y="149358"/>
                  </a:lnTo>
                  <a:lnTo>
                    <a:pt x="4066877" y="136326"/>
                  </a:lnTo>
                  <a:lnTo>
                    <a:pt x="4067454" y="124587"/>
                  </a:lnTo>
                  <a:lnTo>
                    <a:pt x="4093685" y="90124"/>
                  </a:lnTo>
                  <a:lnTo>
                    <a:pt x="4101107" y="89445"/>
                  </a:lnTo>
                  <a:lnTo>
                    <a:pt x="4163615" y="89445"/>
                  </a:lnTo>
                  <a:lnTo>
                    <a:pt x="4161048" y="84683"/>
                  </a:lnTo>
                  <a:lnTo>
                    <a:pt x="4126408" y="59680"/>
                  </a:lnTo>
                  <a:lnTo>
                    <a:pt x="4114204" y="57336"/>
                  </a:lnTo>
                  <a:lnTo>
                    <a:pt x="4100512" y="56554"/>
                  </a:lnTo>
                  <a:close/>
                </a:path>
                <a:path w="12071350" h="2314575">
                  <a:moveTo>
                    <a:pt x="4131915" y="157608"/>
                  </a:moveTo>
                  <a:lnTo>
                    <a:pt x="4109640" y="187672"/>
                  </a:lnTo>
                  <a:lnTo>
                    <a:pt x="4164471" y="187672"/>
                  </a:lnTo>
                  <a:lnTo>
                    <a:pt x="4169057" y="177877"/>
                  </a:lnTo>
                  <a:lnTo>
                    <a:pt x="4172991" y="164603"/>
                  </a:lnTo>
                  <a:lnTo>
                    <a:pt x="4131915" y="157608"/>
                  </a:lnTo>
                  <a:close/>
                </a:path>
                <a:path w="12071350" h="2314575">
                  <a:moveTo>
                    <a:pt x="4163615" y="89445"/>
                  </a:moveTo>
                  <a:lnTo>
                    <a:pt x="4108946" y="89445"/>
                  </a:lnTo>
                  <a:lnTo>
                    <a:pt x="4115296" y="91529"/>
                  </a:lnTo>
                  <a:lnTo>
                    <a:pt x="4120157" y="95696"/>
                  </a:lnTo>
                  <a:lnTo>
                    <a:pt x="4125118" y="99863"/>
                  </a:lnTo>
                  <a:lnTo>
                    <a:pt x="4128293" y="106064"/>
                  </a:lnTo>
                  <a:lnTo>
                    <a:pt x="4129682" y="114299"/>
                  </a:lnTo>
                  <a:lnTo>
                    <a:pt x="4170908" y="106858"/>
                  </a:lnTo>
                  <a:lnTo>
                    <a:pt x="4166582" y="94952"/>
                  </a:lnTo>
                  <a:lnTo>
                    <a:pt x="4163615" y="89445"/>
                  </a:lnTo>
                  <a:close/>
                </a:path>
                <a:path w="12071350" h="2314575">
                  <a:moveTo>
                    <a:pt x="4263032" y="56554"/>
                  </a:moveTo>
                  <a:lnTo>
                    <a:pt x="4222039" y="69112"/>
                  </a:lnTo>
                  <a:lnTo>
                    <a:pt x="4195688" y="105333"/>
                  </a:lnTo>
                  <a:lnTo>
                    <a:pt x="4190553" y="140344"/>
                  </a:lnTo>
                  <a:lnTo>
                    <a:pt x="4191530" y="156083"/>
                  </a:lnTo>
                  <a:lnTo>
                    <a:pt x="4206180" y="194816"/>
                  </a:lnTo>
                  <a:lnTo>
                    <a:pt x="4247926" y="220070"/>
                  </a:lnTo>
                  <a:lnTo>
                    <a:pt x="4267200" y="221753"/>
                  </a:lnTo>
                  <a:lnTo>
                    <a:pt x="4279673" y="221009"/>
                  </a:lnTo>
                  <a:lnTo>
                    <a:pt x="4318629" y="203141"/>
                  </a:lnTo>
                  <a:lnTo>
                    <a:pt x="4328383" y="190499"/>
                  </a:lnTo>
                  <a:lnTo>
                    <a:pt x="4267646" y="190499"/>
                  </a:lnTo>
                  <a:lnTo>
                    <a:pt x="4260725" y="189858"/>
                  </a:lnTo>
                  <a:lnTo>
                    <a:pt x="4234215" y="159999"/>
                  </a:lnTo>
                  <a:lnTo>
                    <a:pt x="4233416" y="151209"/>
                  </a:lnTo>
                  <a:lnTo>
                    <a:pt x="4338191" y="151209"/>
                  </a:lnTo>
                  <a:lnTo>
                    <a:pt x="4337307" y="128727"/>
                  </a:lnTo>
                  <a:lnTo>
                    <a:pt x="4336737" y="125610"/>
                  </a:lnTo>
                  <a:lnTo>
                    <a:pt x="4234160" y="125610"/>
                  </a:lnTo>
                  <a:lnTo>
                    <a:pt x="4234653" y="117499"/>
                  </a:lnTo>
                  <a:lnTo>
                    <a:pt x="4256434" y="88552"/>
                  </a:lnTo>
                  <a:lnTo>
                    <a:pt x="4324508" y="88552"/>
                  </a:lnTo>
                  <a:lnTo>
                    <a:pt x="4318694" y="79920"/>
                  </a:lnTo>
                  <a:lnTo>
                    <a:pt x="4307569" y="69698"/>
                  </a:lnTo>
                  <a:lnTo>
                    <a:pt x="4294584" y="62396"/>
                  </a:lnTo>
                  <a:lnTo>
                    <a:pt x="4279738" y="58015"/>
                  </a:lnTo>
                  <a:lnTo>
                    <a:pt x="4263032" y="56554"/>
                  </a:lnTo>
                  <a:close/>
                </a:path>
                <a:path w="12071350" h="2314575">
                  <a:moveTo>
                    <a:pt x="4294286" y="167878"/>
                  </a:moveTo>
                  <a:lnTo>
                    <a:pt x="4292004" y="175815"/>
                  </a:lnTo>
                  <a:lnTo>
                    <a:pt x="4288631" y="181570"/>
                  </a:lnTo>
                  <a:lnTo>
                    <a:pt x="4279701" y="188714"/>
                  </a:lnTo>
                  <a:lnTo>
                    <a:pt x="4274194" y="190499"/>
                  </a:lnTo>
                  <a:lnTo>
                    <a:pt x="4328383" y="190499"/>
                  </a:lnTo>
                  <a:lnTo>
                    <a:pt x="4331354" y="185653"/>
                  </a:lnTo>
                  <a:lnTo>
                    <a:pt x="4335958" y="174873"/>
                  </a:lnTo>
                  <a:lnTo>
                    <a:pt x="4294286" y="167878"/>
                  </a:lnTo>
                  <a:close/>
                </a:path>
                <a:path w="12071350" h="2314575">
                  <a:moveTo>
                    <a:pt x="4324508" y="88552"/>
                  </a:moveTo>
                  <a:lnTo>
                    <a:pt x="4274095" y="88552"/>
                  </a:lnTo>
                  <a:lnTo>
                    <a:pt x="4281338" y="91727"/>
                  </a:lnTo>
                  <a:lnTo>
                    <a:pt x="4287291" y="98077"/>
                  </a:lnTo>
                  <a:lnTo>
                    <a:pt x="4291226" y="103314"/>
                  </a:lnTo>
                  <a:lnTo>
                    <a:pt x="4294100" y="109649"/>
                  </a:lnTo>
                  <a:lnTo>
                    <a:pt x="4295914" y="117081"/>
                  </a:lnTo>
                  <a:lnTo>
                    <a:pt x="4296667" y="125610"/>
                  </a:lnTo>
                  <a:lnTo>
                    <a:pt x="4336737" y="125610"/>
                  </a:lnTo>
                  <a:lnTo>
                    <a:pt x="4333763" y="109351"/>
                  </a:lnTo>
                  <a:lnTo>
                    <a:pt x="4327559" y="93082"/>
                  </a:lnTo>
                  <a:lnTo>
                    <a:pt x="4324508" y="88552"/>
                  </a:lnTo>
                  <a:close/>
                </a:path>
                <a:path w="12071350" h="2314575">
                  <a:moveTo>
                    <a:pt x="4410967" y="60126"/>
                  </a:moveTo>
                  <a:lnTo>
                    <a:pt x="4372123" y="60126"/>
                  </a:lnTo>
                  <a:lnTo>
                    <a:pt x="4372123" y="218182"/>
                  </a:lnTo>
                  <a:lnTo>
                    <a:pt x="4413944" y="218182"/>
                  </a:lnTo>
                  <a:lnTo>
                    <a:pt x="4413944" y="146595"/>
                  </a:lnTo>
                  <a:lnTo>
                    <a:pt x="4414139" y="134391"/>
                  </a:lnTo>
                  <a:lnTo>
                    <a:pt x="4434730" y="90537"/>
                  </a:lnTo>
                  <a:lnTo>
                    <a:pt x="4441229" y="88552"/>
                  </a:lnTo>
                  <a:lnTo>
                    <a:pt x="4513064" y="88552"/>
                  </a:lnTo>
                  <a:lnTo>
                    <a:pt x="4512319" y="85278"/>
                  </a:lnTo>
                  <a:lnTo>
                    <a:pt x="4511418" y="83343"/>
                  </a:lnTo>
                  <a:lnTo>
                    <a:pt x="4410967" y="83343"/>
                  </a:lnTo>
                  <a:lnTo>
                    <a:pt x="4410967" y="60126"/>
                  </a:lnTo>
                  <a:close/>
                </a:path>
                <a:path w="12071350" h="2314575">
                  <a:moveTo>
                    <a:pt x="4513064" y="88552"/>
                  </a:moveTo>
                  <a:lnTo>
                    <a:pt x="4454128" y="88552"/>
                  </a:lnTo>
                  <a:lnTo>
                    <a:pt x="4458940" y="89941"/>
                  </a:lnTo>
                  <a:lnTo>
                    <a:pt x="4462908" y="92719"/>
                  </a:lnTo>
                  <a:lnTo>
                    <a:pt x="4474323" y="134391"/>
                  </a:lnTo>
                  <a:lnTo>
                    <a:pt x="4474368" y="218182"/>
                  </a:lnTo>
                  <a:lnTo>
                    <a:pt x="4516189" y="218182"/>
                  </a:lnTo>
                  <a:lnTo>
                    <a:pt x="4516125" y="116234"/>
                  </a:lnTo>
                  <a:lnTo>
                    <a:pt x="4513808" y="91826"/>
                  </a:lnTo>
                  <a:lnTo>
                    <a:pt x="4513064" y="88552"/>
                  </a:lnTo>
                  <a:close/>
                </a:path>
                <a:path w="12071350" h="2314575">
                  <a:moveTo>
                    <a:pt x="4463057" y="56554"/>
                  </a:moveTo>
                  <a:lnTo>
                    <a:pt x="4448026" y="58229"/>
                  </a:lnTo>
                  <a:lnTo>
                    <a:pt x="4434333" y="63251"/>
                  </a:lnTo>
                  <a:lnTo>
                    <a:pt x="4421981" y="71623"/>
                  </a:lnTo>
                  <a:lnTo>
                    <a:pt x="4410967" y="83343"/>
                  </a:lnTo>
                  <a:lnTo>
                    <a:pt x="4511418" y="83343"/>
                  </a:lnTo>
                  <a:lnTo>
                    <a:pt x="4509591" y="79424"/>
                  </a:lnTo>
                  <a:lnTo>
                    <a:pt x="4505622" y="74265"/>
                  </a:lnTo>
                  <a:lnTo>
                    <a:pt x="4501753" y="69105"/>
                  </a:lnTo>
                  <a:lnTo>
                    <a:pt x="4469829" y="56870"/>
                  </a:lnTo>
                  <a:lnTo>
                    <a:pt x="4463057" y="56554"/>
                  </a:lnTo>
                  <a:close/>
                </a:path>
                <a:path w="12071350" h="2314575">
                  <a:moveTo>
                    <a:pt x="4602658" y="93464"/>
                  </a:moveTo>
                  <a:lnTo>
                    <a:pt x="4560689" y="93464"/>
                  </a:lnTo>
                  <a:lnTo>
                    <a:pt x="4560772" y="172528"/>
                  </a:lnTo>
                  <a:lnTo>
                    <a:pt x="4570710" y="212179"/>
                  </a:lnTo>
                  <a:lnTo>
                    <a:pt x="4594076" y="221753"/>
                  </a:lnTo>
                  <a:lnTo>
                    <a:pt x="4601616" y="221753"/>
                  </a:lnTo>
                  <a:lnTo>
                    <a:pt x="4610602" y="221363"/>
                  </a:lnTo>
                  <a:lnTo>
                    <a:pt x="4619104" y="220191"/>
                  </a:lnTo>
                  <a:lnTo>
                    <a:pt x="4627122" y="218237"/>
                  </a:lnTo>
                  <a:lnTo>
                    <a:pt x="4634656" y="215503"/>
                  </a:lnTo>
                  <a:lnTo>
                    <a:pt x="4631527" y="187076"/>
                  </a:lnTo>
                  <a:lnTo>
                    <a:pt x="4611489" y="187076"/>
                  </a:lnTo>
                  <a:lnTo>
                    <a:pt x="4609107" y="186382"/>
                  </a:lnTo>
                  <a:lnTo>
                    <a:pt x="4602739" y="172528"/>
                  </a:lnTo>
                  <a:lnTo>
                    <a:pt x="4602658" y="93464"/>
                  </a:lnTo>
                  <a:close/>
                </a:path>
                <a:path w="12071350" h="2314575">
                  <a:moveTo>
                    <a:pt x="4631084" y="183058"/>
                  </a:moveTo>
                  <a:lnTo>
                    <a:pt x="4623742" y="185737"/>
                  </a:lnTo>
                  <a:lnTo>
                    <a:pt x="4618136" y="187076"/>
                  </a:lnTo>
                  <a:lnTo>
                    <a:pt x="4631527" y="187076"/>
                  </a:lnTo>
                  <a:lnTo>
                    <a:pt x="4631084" y="183058"/>
                  </a:lnTo>
                  <a:close/>
                </a:path>
                <a:path w="12071350" h="2314575">
                  <a:moveTo>
                    <a:pt x="4631233" y="60126"/>
                  </a:moveTo>
                  <a:lnTo>
                    <a:pt x="4541490" y="60126"/>
                  </a:lnTo>
                  <a:lnTo>
                    <a:pt x="4541490" y="93464"/>
                  </a:lnTo>
                  <a:lnTo>
                    <a:pt x="4631233" y="93464"/>
                  </a:lnTo>
                  <a:lnTo>
                    <a:pt x="4631233" y="60126"/>
                  </a:lnTo>
                  <a:close/>
                </a:path>
                <a:path w="12071350" h="2314575">
                  <a:moveTo>
                    <a:pt x="4602658" y="4316"/>
                  </a:moveTo>
                  <a:lnTo>
                    <a:pt x="4560689" y="28723"/>
                  </a:lnTo>
                  <a:lnTo>
                    <a:pt x="4560689" y="60126"/>
                  </a:lnTo>
                  <a:lnTo>
                    <a:pt x="4602658" y="60126"/>
                  </a:lnTo>
                  <a:lnTo>
                    <a:pt x="4602658" y="4316"/>
                  </a:lnTo>
                  <a:close/>
                </a:path>
                <a:path w="12071350" h="2314575">
                  <a:moveTo>
                    <a:pt x="4697313" y="60126"/>
                  </a:moveTo>
                  <a:lnTo>
                    <a:pt x="4658469" y="60126"/>
                  </a:lnTo>
                  <a:lnTo>
                    <a:pt x="4658469" y="218182"/>
                  </a:lnTo>
                  <a:lnTo>
                    <a:pt x="4700289" y="218182"/>
                  </a:lnTo>
                  <a:lnTo>
                    <a:pt x="4700289" y="169366"/>
                  </a:lnTo>
                  <a:lnTo>
                    <a:pt x="4700503" y="150930"/>
                  </a:lnTo>
                  <a:lnTo>
                    <a:pt x="4706094" y="107949"/>
                  </a:lnTo>
                  <a:lnTo>
                    <a:pt x="4713386" y="98970"/>
                  </a:lnTo>
                  <a:lnTo>
                    <a:pt x="4717454" y="95696"/>
                  </a:lnTo>
                  <a:lnTo>
                    <a:pt x="4722415" y="94059"/>
                  </a:lnTo>
                  <a:lnTo>
                    <a:pt x="4750345" y="94059"/>
                  </a:lnTo>
                  <a:lnTo>
                    <a:pt x="4754415" y="82599"/>
                  </a:lnTo>
                  <a:lnTo>
                    <a:pt x="4697313" y="82599"/>
                  </a:lnTo>
                  <a:lnTo>
                    <a:pt x="4697313" y="60126"/>
                  </a:lnTo>
                  <a:close/>
                </a:path>
                <a:path w="12071350" h="2314575">
                  <a:moveTo>
                    <a:pt x="4750345" y="94059"/>
                  </a:moveTo>
                  <a:lnTo>
                    <a:pt x="4734321" y="94059"/>
                  </a:lnTo>
                  <a:lnTo>
                    <a:pt x="4740870" y="96341"/>
                  </a:lnTo>
                  <a:lnTo>
                    <a:pt x="4747914" y="100905"/>
                  </a:lnTo>
                  <a:lnTo>
                    <a:pt x="4750345" y="94059"/>
                  </a:lnTo>
                  <a:close/>
                </a:path>
                <a:path w="12071350" h="2314575">
                  <a:moveTo>
                    <a:pt x="4733329" y="56554"/>
                  </a:moveTo>
                  <a:lnTo>
                    <a:pt x="4726582" y="56554"/>
                  </a:lnTo>
                  <a:lnTo>
                    <a:pt x="4720530" y="58241"/>
                  </a:lnTo>
                  <a:lnTo>
                    <a:pt x="4697313" y="82599"/>
                  </a:lnTo>
                  <a:lnTo>
                    <a:pt x="4754415" y="82599"/>
                  </a:lnTo>
                  <a:lnTo>
                    <a:pt x="4760862" y="64442"/>
                  </a:lnTo>
                  <a:lnTo>
                    <a:pt x="4754174" y="60991"/>
                  </a:lnTo>
                  <a:lnTo>
                    <a:pt x="4747356" y="58526"/>
                  </a:lnTo>
                  <a:lnTo>
                    <a:pt x="4740408" y="57047"/>
                  </a:lnTo>
                  <a:lnTo>
                    <a:pt x="4733329" y="56554"/>
                  </a:lnTo>
                  <a:close/>
                </a:path>
                <a:path w="12071350" h="2314575">
                  <a:moveTo>
                    <a:pt x="4820840" y="0"/>
                  </a:moveTo>
                  <a:lnTo>
                    <a:pt x="4779019" y="0"/>
                  </a:lnTo>
                  <a:lnTo>
                    <a:pt x="4779019" y="38695"/>
                  </a:lnTo>
                  <a:lnTo>
                    <a:pt x="4820840" y="38695"/>
                  </a:lnTo>
                  <a:lnTo>
                    <a:pt x="4820840" y="0"/>
                  </a:lnTo>
                  <a:close/>
                </a:path>
                <a:path w="12071350" h="2314575">
                  <a:moveTo>
                    <a:pt x="4820840" y="60126"/>
                  </a:moveTo>
                  <a:lnTo>
                    <a:pt x="4779019" y="60126"/>
                  </a:lnTo>
                  <a:lnTo>
                    <a:pt x="4779019" y="218182"/>
                  </a:lnTo>
                  <a:lnTo>
                    <a:pt x="4820840" y="218182"/>
                  </a:lnTo>
                  <a:lnTo>
                    <a:pt x="4820840" y="60126"/>
                  </a:lnTo>
                  <a:close/>
                </a:path>
                <a:path w="12071350" h="2314575">
                  <a:moveTo>
                    <a:pt x="4931271" y="56554"/>
                  </a:moveTo>
                  <a:lnTo>
                    <a:pt x="4886566" y="68860"/>
                  </a:lnTo>
                  <a:lnTo>
                    <a:pt x="4859796" y="104514"/>
                  </a:lnTo>
                  <a:lnTo>
                    <a:pt x="4854624" y="139303"/>
                  </a:lnTo>
                  <a:lnTo>
                    <a:pt x="4855910" y="157608"/>
                  </a:lnTo>
                  <a:lnTo>
                    <a:pt x="4875162" y="199876"/>
                  </a:lnTo>
                  <a:lnTo>
                    <a:pt x="4914062" y="220386"/>
                  </a:lnTo>
                  <a:lnTo>
                    <a:pt x="4930526" y="221753"/>
                  </a:lnTo>
                  <a:lnTo>
                    <a:pt x="4945009" y="220851"/>
                  </a:lnTo>
                  <a:lnTo>
                    <a:pt x="4987537" y="199234"/>
                  </a:lnTo>
                  <a:lnTo>
                    <a:pt x="4995230" y="187672"/>
                  </a:lnTo>
                  <a:lnTo>
                    <a:pt x="4932461" y="187672"/>
                  </a:lnTo>
                  <a:lnTo>
                    <a:pt x="4924899" y="186946"/>
                  </a:lnTo>
                  <a:lnTo>
                    <a:pt x="4898221" y="149358"/>
                  </a:lnTo>
                  <a:lnTo>
                    <a:pt x="4897635" y="136326"/>
                  </a:lnTo>
                  <a:lnTo>
                    <a:pt x="4898212" y="124587"/>
                  </a:lnTo>
                  <a:lnTo>
                    <a:pt x="4924443" y="90124"/>
                  </a:lnTo>
                  <a:lnTo>
                    <a:pt x="4931866" y="89445"/>
                  </a:lnTo>
                  <a:lnTo>
                    <a:pt x="4994373" y="89445"/>
                  </a:lnTo>
                  <a:lnTo>
                    <a:pt x="4991806" y="84683"/>
                  </a:lnTo>
                  <a:lnTo>
                    <a:pt x="4957167" y="59680"/>
                  </a:lnTo>
                  <a:lnTo>
                    <a:pt x="4944963" y="57336"/>
                  </a:lnTo>
                  <a:lnTo>
                    <a:pt x="4931271" y="56554"/>
                  </a:lnTo>
                  <a:close/>
                </a:path>
                <a:path w="12071350" h="2314575">
                  <a:moveTo>
                    <a:pt x="4962673" y="157608"/>
                  </a:moveTo>
                  <a:lnTo>
                    <a:pt x="4940399" y="187672"/>
                  </a:lnTo>
                  <a:lnTo>
                    <a:pt x="4995230" y="187672"/>
                  </a:lnTo>
                  <a:lnTo>
                    <a:pt x="4999815" y="177877"/>
                  </a:lnTo>
                  <a:lnTo>
                    <a:pt x="5003750" y="164603"/>
                  </a:lnTo>
                  <a:lnTo>
                    <a:pt x="4962673" y="157608"/>
                  </a:lnTo>
                  <a:close/>
                </a:path>
                <a:path w="12071350" h="2314575">
                  <a:moveTo>
                    <a:pt x="4994373" y="89445"/>
                  </a:moveTo>
                  <a:lnTo>
                    <a:pt x="4939704" y="89445"/>
                  </a:lnTo>
                  <a:lnTo>
                    <a:pt x="4946054" y="91529"/>
                  </a:lnTo>
                  <a:lnTo>
                    <a:pt x="4950916" y="95696"/>
                  </a:lnTo>
                  <a:lnTo>
                    <a:pt x="4955877" y="99863"/>
                  </a:lnTo>
                  <a:lnTo>
                    <a:pt x="4959052" y="106064"/>
                  </a:lnTo>
                  <a:lnTo>
                    <a:pt x="4960441" y="114299"/>
                  </a:lnTo>
                  <a:lnTo>
                    <a:pt x="5001666" y="106858"/>
                  </a:lnTo>
                  <a:lnTo>
                    <a:pt x="4997341" y="94952"/>
                  </a:lnTo>
                  <a:lnTo>
                    <a:pt x="4994373" y="89445"/>
                  </a:lnTo>
                  <a:close/>
                </a:path>
                <a:path w="12071350" h="2314575">
                  <a:moveTo>
                    <a:pt x="81408" y="564554"/>
                  </a:moveTo>
                  <a:lnTo>
                    <a:pt x="39290" y="574823"/>
                  </a:lnTo>
                  <a:lnTo>
                    <a:pt x="10269" y="604589"/>
                  </a:lnTo>
                  <a:lnTo>
                    <a:pt x="0" y="644921"/>
                  </a:lnTo>
                  <a:lnTo>
                    <a:pt x="641" y="658028"/>
                  </a:lnTo>
                  <a:lnTo>
                    <a:pt x="15989" y="700090"/>
                  </a:lnTo>
                  <a:lnTo>
                    <a:pt x="50201" y="724228"/>
                  </a:lnTo>
                  <a:lnTo>
                    <a:pt x="81706" y="729753"/>
                  </a:lnTo>
                  <a:lnTo>
                    <a:pt x="98514" y="728284"/>
                  </a:lnTo>
                  <a:lnTo>
                    <a:pt x="113816" y="723875"/>
                  </a:lnTo>
                  <a:lnTo>
                    <a:pt x="127610" y="716526"/>
                  </a:lnTo>
                  <a:lnTo>
                    <a:pt x="139898" y="706239"/>
                  </a:lnTo>
                  <a:lnTo>
                    <a:pt x="148420" y="695672"/>
                  </a:lnTo>
                  <a:lnTo>
                    <a:pt x="81557" y="695672"/>
                  </a:lnTo>
                  <a:lnTo>
                    <a:pt x="73697" y="694890"/>
                  </a:lnTo>
                  <a:lnTo>
                    <a:pt x="45653" y="667915"/>
                  </a:lnTo>
                  <a:lnTo>
                    <a:pt x="42862" y="647154"/>
                  </a:lnTo>
                  <a:lnTo>
                    <a:pt x="43560" y="636085"/>
                  </a:lnTo>
                  <a:lnTo>
                    <a:pt x="66488" y="601761"/>
                  </a:lnTo>
                  <a:lnTo>
                    <a:pt x="81557" y="598636"/>
                  </a:lnTo>
                  <a:lnTo>
                    <a:pt x="148874" y="598636"/>
                  </a:lnTo>
                  <a:lnTo>
                    <a:pt x="140196" y="587920"/>
                  </a:lnTo>
                  <a:lnTo>
                    <a:pt x="127927" y="577698"/>
                  </a:lnTo>
                  <a:lnTo>
                    <a:pt x="114039" y="570396"/>
                  </a:lnTo>
                  <a:lnTo>
                    <a:pt x="98533" y="566015"/>
                  </a:lnTo>
                  <a:lnTo>
                    <a:pt x="81408" y="564554"/>
                  </a:lnTo>
                  <a:close/>
                </a:path>
                <a:path w="12071350" h="2314575">
                  <a:moveTo>
                    <a:pt x="148874" y="598636"/>
                  </a:moveTo>
                  <a:lnTo>
                    <a:pt x="81557" y="598636"/>
                  </a:lnTo>
                  <a:lnTo>
                    <a:pt x="89408" y="599417"/>
                  </a:lnTo>
                  <a:lnTo>
                    <a:pt x="96589" y="601761"/>
                  </a:lnTo>
                  <a:lnTo>
                    <a:pt x="119406" y="635917"/>
                  </a:lnTo>
                  <a:lnTo>
                    <a:pt x="120085" y="647154"/>
                  </a:lnTo>
                  <a:lnTo>
                    <a:pt x="119408" y="658028"/>
                  </a:lnTo>
                  <a:lnTo>
                    <a:pt x="96589" y="692546"/>
                  </a:lnTo>
                  <a:lnTo>
                    <a:pt x="81557" y="695672"/>
                  </a:lnTo>
                  <a:lnTo>
                    <a:pt x="148420" y="695672"/>
                  </a:lnTo>
                  <a:lnTo>
                    <a:pt x="150055" y="693644"/>
                  </a:lnTo>
                  <a:lnTo>
                    <a:pt x="157311" y="679524"/>
                  </a:lnTo>
                  <a:lnTo>
                    <a:pt x="161664" y="663878"/>
                  </a:lnTo>
                  <a:lnTo>
                    <a:pt x="163115" y="646707"/>
                  </a:lnTo>
                  <a:lnTo>
                    <a:pt x="161683" y="629694"/>
                  </a:lnTo>
                  <a:lnTo>
                    <a:pt x="157385" y="614226"/>
                  </a:lnTo>
                  <a:lnTo>
                    <a:pt x="150223" y="600301"/>
                  </a:lnTo>
                  <a:lnTo>
                    <a:pt x="148874" y="598636"/>
                  </a:lnTo>
                  <a:close/>
                </a:path>
                <a:path w="12071350" h="2314575">
                  <a:moveTo>
                    <a:pt x="548878" y="507999"/>
                  </a:moveTo>
                  <a:lnTo>
                    <a:pt x="502294" y="507999"/>
                  </a:lnTo>
                  <a:lnTo>
                    <a:pt x="417314" y="726182"/>
                  </a:lnTo>
                  <a:lnTo>
                    <a:pt x="464046" y="726182"/>
                  </a:lnTo>
                  <a:lnTo>
                    <a:pt x="482054" y="676622"/>
                  </a:lnTo>
                  <a:lnTo>
                    <a:pt x="616396" y="676622"/>
                  </a:lnTo>
                  <a:lnTo>
                    <a:pt x="601676" y="639861"/>
                  </a:lnTo>
                  <a:lnTo>
                    <a:pt x="495597" y="639861"/>
                  </a:lnTo>
                  <a:lnTo>
                    <a:pt x="525065" y="558899"/>
                  </a:lnTo>
                  <a:lnTo>
                    <a:pt x="569258" y="558899"/>
                  </a:lnTo>
                  <a:lnTo>
                    <a:pt x="548878" y="507999"/>
                  </a:lnTo>
                  <a:close/>
                </a:path>
                <a:path w="12071350" h="2314575">
                  <a:moveTo>
                    <a:pt x="616396" y="676622"/>
                  </a:moveTo>
                  <a:lnTo>
                    <a:pt x="569267" y="676622"/>
                  </a:lnTo>
                  <a:lnTo>
                    <a:pt x="588317" y="726182"/>
                  </a:lnTo>
                  <a:lnTo>
                    <a:pt x="636240" y="726182"/>
                  </a:lnTo>
                  <a:lnTo>
                    <a:pt x="616396" y="676622"/>
                  </a:lnTo>
                  <a:close/>
                </a:path>
                <a:path w="12071350" h="2314575">
                  <a:moveTo>
                    <a:pt x="569258" y="558899"/>
                  </a:moveTo>
                  <a:lnTo>
                    <a:pt x="525065" y="558899"/>
                  </a:lnTo>
                  <a:lnTo>
                    <a:pt x="555128" y="639861"/>
                  </a:lnTo>
                  <a:lnTo>
                    <a:pt x="601676" y="639861"/>
                  </a:lnTo>
                  <a:lnTo>
                    <a:pt x="569258" y="558899"/>
                  </a:lnTo>
                  <a:close/>
                </a:path>
                <a:path w="12071350" h="2314575">
                  <a:moveTo>
                    <a:pt x="697259" y="568126"/>
                  </a:moveTo>
                  <a:lnTo>
                    <a:pt x="658266" y="568126"/>
                  </a:lnTo>
                  <a:lnTo>
                    <a:pt x="658266" y="786308"/>
                  </a:lnTo>
                  <a:lnTo>
                    <a:pt x="700087" y="786308"/>
                  </a:lnTo>
                  <a:lnTo>
                    <a:pt x="700087" y="706685"/>
                  </a:lnTo>
                  <a:lnTo>
                    <a:pt x="793937" y="706685"/>
                  </a:lnTo>
                  <a:lnTo>
                    <a:pt x="801010" y="696565"/>
                  </a:lnTo>
                  <a:lnTo>
                    <a:pt x="735955" y="696565"/>
                  </a:lnTo>
                  <a:lnTo>
                    <a:pt x="728626" y="695765"/>
                  </a:lnTo>
                  <a:lnTo>
                    <a:pt x="702282" y="667655"/>
                  </a:lnTo>
                  <a:lnTo>
                    <a:pt x="699641" y="644475"/>
                  </a:lnTo>
                  <a:lnTo>
                    <a:pt x="700273" y="633583"/>
                  </a:lnTo>
                  <a:lnTo>
                    <a:pt x="721183" y="600571"/>
                  </a:lnTo>
                  <a:lnTo>
                    <a:pt x="735210" y="597594"/>
                  </a:lnTo>
                  <a:lnTo>
                    <a:pt x="801376" y="597594"/>
                  </a:lnTo>
                  <a:lnTo>
                    <a:pt x="796945" y="591343"/>
                  </a:lnTo>
                  <a:lnTo>
                    <a:pt x="697259" y="591343"/>
                  </a:lnTo>
                  <a:lnTo>
                    <a:pt x="697259" y="568126"/>
                  </a:lnTo>
                  <a:close/>
                </a:path>
                <a:path w="12071350" h="2314575">
                  <a:moveTo>
                    <a:pt x="793937" y="706685"/>
                  </a:moveTo>
                  <a:lnTo>
                    <a:pt x="700087" y="706685"/>
                  </a:lnTo>
                  <a:lnTo>
                    <a:pt x="705891" y="712545"/>
                  </a:lnTo>
                  <a:lnTo>
                    <a:pt x="737492" y="729753"/>
                  </a:lnTo>
                  <a:lnTo>
                    <a:pt x="746224" y="729753"/>
                  </a:lnTo>
                  <a:lnTo>
                    <a:pt x="782919" y="717447"/>
                  </a:lnTo>
                  <a:lnTo>
                    <a:pt x="793937" y="706685"/>
                  </a:lnTo>
                  <a:close/>
                </a:path>
                <a:path w="12071350" h="2314575">
                  <a:moveTo>
                    <a:pt x="801376" y="597594"/>
                  </a:moveTo>
                  <a:lnTo>
                    <a:pt x="735210" y="597594"/>
                  </a:lnTo>
                  <a:lnTo>
                    <a:pt x="742280" y="598347"/>
                  </a:lnTo>
                  <a:lnTo>
                    <a:pt x="748754" y="600608"/>
                  </a:lnTo>
                  <a:lnTo>
                    <a:pt x="769264" y="634931"/>
                  </a:lnTo>
                  <a:lnTo>
                    <a:pt x="769887" y="646558"/>
                  </a:lnTo>
                  <a:lnTo>
                    <a:pt x="769283" y="658948"/>
                  </a:lnTo>
                  <a:lnTo>
                    <a:pt x="749312" y="693663"/>
                  </a:lnTo>
                  <a:lnTo>
                    <a:pt x="735955" y="696565"/>
                  </a:lnTo>
                  <a:lnTo>
                    <a:pt x="801010" y="696565"/>
                  </a:lnTo>
                  <a:lnTo>
                    <a:pt x="801569" y="695765"/>
                  </a:lnTo>
                  <a:lnTo>
                    <a:pt x="807615" y="681459"/>
                  </a:lnTo>
                  <a:lnTo>
                    <a:pt x="811243" y="664957"/>
                  </a:lnTo>
                  <a:lnTo>
                    <a:pt x="812433" y="646558"/>
                  </a:lnTo>
                  <a:lnTo>
                    <a:pt x="812335" y="644475"/>
                  </a:lnTo>
                  <a:lnTo>
                    <a:pt x="811252" y="628048"/>
                  </a:lnTo>
                  <a:lnTo>
                    <a:pt x="807653" y="611956"/>
                  </a:lnTo>
                  <a:lnTo>
                    <a:pt x="801653" y="597985"/>
                  </a:lnTo>
                  <a:lnTo>
                    <a:pt x="801376" y="597594"/>
                  </a:lnTo>
                  <a:close/>
                </a:path>
                <a:path w="12071350" h="2314575">
                  <a:moveTo>
                    <a:pt x="746521" y="564554"/>
                  </a:moveTo>
                  <a:lnTo>
                    <a:pt x="706189" y="580553"/>
                  </a:lnTo>
                  <a:lnTo>
                    <a:pt x="697259" y="591343"/>
                  </a:lnTo>
                  <a:lnTo>
                    <a:pt x="796945" y="591343"/>
                  </a:lnTo>
                  <a:lnTo>
                    <a:pt x="759767" y="565903"/>
                  </a:lnTo>
                  <a:lnTo>
                    <a:pt x="746521" y="564554"/>
                  </a:lnTo>
                  <a:close/>
                </a:path>
                <a:path w="12071350" h="2314575">
                  <a:moveTo>
                    <a:pt x="883592" y="568126"/>
                  </a:moveTo>
                  <a:lnTo>
                    <a:pt x="844599" y="568126"/>
                  </a:lnTo>
                  <a:lnTo>
                    <a:pt x="844599" y="786308"/>
                  </a:lnTo>
                  <a:lnTo>
                    <a:pt x="886420" y="786308"/>
                  </a:lnTo>
                  <a:lnTo>
                    <a:pt x="886420" y="706685"/>
                  </a:lnTo>
                  <a:lnTo>
                    <a:pt x="980270" y="706685"/>
                  </a:lnTo>
                  <a:lnTo>
                    <a:pt x="987343" y="696565"/>
                  </a:lnTo>
                  <a:lnTo>
                    <a:pt x="922287" y="696565"/>
                  </a:lnTo>
                  <a:lnTo>
                    <a:pt x="914959" y="695765"/>
                  </a:lnTo>
                  <a:lnTo>
                    <a:pt x="888615" y="667655"/>
                  </a:lnTo>
                  <a:lnTo>
                    <a:pt x="885973" y="644475"/>
                  </a:lnTo>
                  <a:lnTo>
                    <a:pt x="886606" y="633583"/>
                  </a:lnTo>
                  <a:lnTo>
                    <a:pt x="907516" y="600571"/>
                  </a:lnTo>
                  <a:lnTo>
                    <a:pt x="921543" y="597594"/>
                  </a:lnTo>
                  <a:lnTo>
                    <a:pt x="987709" y="597594"/>
                  </a:lnTo>
                  <a:lnTo>
                    <a:pt x="983278" y="591343"/>
                  </a:lnTo>
                  <a:lnTo>
                    <a:pt x="883592" y="591343"/>
                  </a:lnTo>
                  <a:lnTo>
                    <a:pt x="883592" y="568126"/>
                  </a:lnTo>
                  <a:close/>
                </a:path>
                <a:path w="12071350" h="2314575">
                  <a:moveTo>
                    <a:pt x="980270" y="706685"/>
                  </a:moveTo>
                  <a:lnTo>
                    <a:pt x="886420" y="706685"/>
                  </a:lnTo>
                  <a:lnTo>
                    <a:pt x="892224" y="712545"/>
                  </a:lnTo>
                  <a:lnTo>
                    <a:pt x="923825" y="729753"/>
                  </a:lnTo>
                  <a:lnTo>
                    <a:pt x="932557" y="729753"/>
                  </a:lnTo>
                  <a:lnTo>
                    <a:pt x="969252" y="717447"/>
                  </a:lnTo>
                  <a:lnTo>
                    <a:pt x="980270" y="706685"/>
                  </a:lnTo>
                  <a:close/>
                </a:path>
                <a:path w="12071350" h="2314575">
                  <a:moveTo>
                    <a:pt x="987709" y="597594"/>
                  </a:moveTo>
                  <a:lnTo>
                    <a:pt x="921543" y="597594"/>
                  </a:lnTo>
                  <a:lnTo>
                    <a:pt x="928613" y="598347"/>
                  </a:lnTo>
                  <a:lnTo>
                    <a:pt x="935087" y="600608"/>
                  </a:lnTo>
                  <a:lnTo>
                    <a:pt x="955597" y="634931"/>
                  </a:lnTo>
                  <a:lnTo>
                    <a:pt x="956220" y="646558"/>
                  </a:lnTo>
                  <a:lnTo>
                    <a:pt x="955616" y="658948"/>
                  </a:lnTo>
                  <a:lnTo>
                    <a:pt x="935645" y="693663"/>
                  </a:lnTo>
                  <a:lnTo>
                    <a:pt x="922287" y="696565"/>
                  </a:lnTo>
                  <a:lnTo>
                    <a:pt x="987343" y="696565"/>
                  </a:lnTo>
                  <a:lnTo>
                    <a:pt x="987902" y="695765"/>
                  </a:lnTo>
                  <a:lnTo>
                    <a:pt x="993948" y="681459"/>
                  </a:lnTo>
                  <a:lnTo>
                    <a:pt x="997576" y="664957"/>
                  </a:lnTo>
                  <a:lnTo>
                    <a:pt x="998766" y="646558"/>
                  </a:lnTo>
                  <a:lnTo>
                    <a:pt x="998667" y="644475"/>
                  </a:lnTo>
                  <a:lnTo>
                    <a:pt x="997585" y="628048"/>
                  </a:lnTo>
                  <a:lnTo>
                    <a:pt x="993985" y="611956"/>
                  </a:lnTo>
                  <a:lnTo>
                    <a:pt x="987986" y="597985"/>
                  </a:lnTo>
                  <a:lnTo>
                    <a:pt x="987709" y="597594"/>
                  </a:lnTo>
                  <a:close/>
                </a:path>
                <a:path w="12071350" h="2314575">
                  <a:moveTo>
                    <a:pt x="932854" y="564554"/>
                  </a:moveTo>
                  <a:lnTo>
                    <a:pt x="892522" y="580553"/>
                  </a:lnTo>
                  <a:lnTo>
                    <a:pt x="883592" y="591343"/>
                  </a:lnTo>
                  <a:lnTo>
                    <a:pt x="983278" y="591343"/>
                  </a:lnTo>
                  <a:lnTo>
                    <a:pt x="946100" y="565903"/>
                  </a:lnTo>
                  <a:lnTo>
                    <a:pt x="932854" y="564554"/>
                  </a:lnTo>
                  <a:close/>
                </a:path>
                <a:path w="12071350" h="2314575">
                  <a:moveTo>
                    <a:pt x="1059358" y="674687"/>
                  </a:moveTo>
                  <a:lnTo>
                    <a:pt x="1017389" y="681087"/>
                  </a:lnTo>
                  <a:lnTo>
                    <a:pt x="1021100" y="691737"/>
                  </a:lnTo>
                  <a:lnTo>
                    <a:pt x="1026430" y="701216"/>
                  </a:lnTo>
                  <a:lnTo>
                    <a:pt x="1064195" y="726479"/>
                  </a:lnTo>
                  <a:lnTo>
                    <a:pt x="1093142" y="729753"/>
                  </a:lnTo>
                  <a:lnTo>
                    <a:pt x="1109839" y="728777"/>
                  </a:lnTo>
                  <a:lnTo>
                    <a:pt x="1146869" y="714126"/>
                  </a:lnTo>
                  <a:lnTo>
                    <a:pt x="1158861" y="699541"/>
                  </a:lnTo>
                  <a:lnTo>
                    <a:pt x="1083319" y="699541"/>
                  </a:lnTo>
                  <a:lnTo>
                    <a:pt x="1075680" y="697458"/>
                  </a:lnTo>
                  <a:lnTo>
                    <a:pt x="1070223" y="693291"/>
                  </a:lnTo>
                  <a:lnTo>
                    <a:pt x="1064766" y="689024"/>
                  </a:lnTo>
                  <a:lnTo>
                    <a:pt x="1061144" y="682823"/>
                  </a:lnTo>
                  <a:lnTo>
                    <a:pt x="1059358" y="674687"/>
                  </a:lnTo>
                  <a:close/>
                </a:path>
                <a:path w="12071350" h="2314575">
                  <a:moveTo>
                    <a:pt x="1089719" y="564554"/>
                  </a:moveTo>
                  <a:lnTo>
                    <a:pt x="1048642" y="572423"/>
                  </a:lnTo>
                  <a:lnTo>
                    <a:pt x="1024207" y="603212"/>
                  </a:lnTo>
                  <a:lnTo>
                    <a:pt x="1023193" y="613072"/>
                  </a:lnTo>
                  <a:lnTo>
                    <a:pt x="1024365" y="623834"/>
                  </a:lnTo>
                  <a:lnTo>
                    <a:pt x="1051033" y="653377"/>
                  </a:lnTo>
                  <a:lnTo>
                    <a:pt x="1113333" y="670718"/>
                  </a:lnTo>
                  <a:lnTo>
                    <a:pt x="1117996" y="672554"/>
                  </a:lnTo>
                  <a:lnTo>
                    <a:pt x="1120080" y="674538"/>
                  </a:lnTo>
                  <a:lnTo>
                    <a:pt x="1122064" y="676622"/>
                  </a:lnTo>
                  <a:lnTo>
                    <a:pt x="1123057" y="679251"/>
                  </a:lnTo>
                  <a:lnTo>
                    <a:pt x="1122975" y="687254"/>
                  </a:lnTo>
                  <a:lnTo>
                    <a:pt x="1121221" y="690810"/>
                  </a:lnTo>
                  <a:lnTo>
                    <a:pt x="1117550" y="693588"/>
                  </a:lnTo>
                  <a:lnTo>
                    <a:pt x="1112093" y="697557"/>
                  </a:lnTo>
                  <a:lnTo>
                    <a:pt x="1103957" y="699541"/>
                  </a:lnTo>
                  <a:lnTo>
                    <a:pt x="1158861" y="699541"/>
                  </a:lnTo>
                  <a:lnTo>
                    <a:pt x="1160487" y="696974"/>
                  </a:lnTo>
                  <a:lnTo>
                    <a:pt x="1163891" y="687254"/>
                  </a:lnTo>
                  <a:lnTo>
                    <a:pt x="1165026" y="676771"/>
                  </a:lnTo>
                  <a:lnTo>
                    <a:pt x="1164207" y="667348"/>
                  </a:lnTo>
                  <a:lnTo>
                    <a:pt x="1133623" y="635508"/>
                  </a:lnTo>
                  <a:lnTo>
                    <a:pt x="1090259" y="623481"/>
                  </a:lnTo>
                  <a:lnTo>
                    <a:pt x="1078780" y="620328"/>
                  </a:lnTo>
                  <a:lnTo>
                    <a:pt x="1070762" y="617602"/>
                  </a:lnTo>
                  <a:lnTo>
                    <a:pt x="1066204" y="615305"/>
                  </a:lnTo>
                  <a:lnTo>
                    <a:pt x="1063426" y="613221"/>
                  </a:lnTo>
                  <a:lnTo>
                    <a:pt x="1062037" y="610691"/>
                  </a:lnTo>
                  <a:lnTo>
                    <a:pt x="1062037" y="604242"/>
                  </a:lnTo>
                  <a:lnTo>
                    <a:pt x="1063625" y="601414"/>
                  </a:lnTo>
                  <a:lnTo>
                    <a:pt x="1066800" y="599231"/>
                  </a:lnTo>
                  <a:lnTo>
                    <a:pt x="1071562" y="596155"/>
                  </a:lnTo>
                  <a:lnTo>
                    <a:pt x="1079450" y="594617"/>
                  </a:lnTo>
                  <a:lnTo>
                    <a:pt x="1154910" y="594617"/>
                  </a:lnTo>
                  <a:lnTo>
                    <a:pt x="1151259" y="588218"/>
                  </a:lnTo>
                  <a:lnTo>
                    <a:pt x="1117996" y="567196"/>
                  </a:lnTo>
                  <a:lnTo>
                    <a:pt x="1104899" y="565215"/>
                  </a:lnTo>
                  <a:lnTo>
                    <a:pt x="1089719" y="564554"/>
                  </a:lnTo>
                  <a:close/>
                </a:path>
                <a:path w="12071350" h="2314575">
                  <a:moveTo>
                    <a:pt x="1154910" y="594617"/>
                  </a:moveTo>
                  <a:lnTo>
                    <a:pt x="1099194" y="594617"/>
                  </a:lnTo>
                  <a:lnTo>
                    <a:pt x="1105892" y="596255"/>
                  </a:lnTo>
                  <a:lnTo>
                    <a:pt x="1110555" y="599529"/>
                  </a:lnTo>
                  <a:lnTo>
                    <a:pt x="1115317" y="602803"/>
                  </a:lnTo>
                  <a:lnTo>
                    <a:pt x="1118542" y="607516"/>
                  </a:lnTo>
                  <a:lnTo>
                    <a:pt x="1120229" y="613667"/>
                  </a:lnTo>
                  <a:lnTo>
                    <a:pt x="1159668" y="606375"/>
                  </a:lnTo>
                  <a:lnTo>
                    <a:pt x="1156078" y="596664"/>
                  </a:lnTo>
                  <a:lnTo>
                    <a:pt x="1154910" y="594617"/>
                  </a:lnTo>
                  <a:close/>
                </a:path>
                <a:path w="12071350" h="2314575">
                  <a:moveTo>
                    <a:pt x="1412230" y="596552"/>
                  </a:moveTo>
                  <a:lnTo>
                    <a:pt x="1356419" y="596552"/>
                  </a:lnTo>
                  <a:lnTo>
                    <a:pt x="1363910" y="598289"/>
                  </a:lnTo>
                  <a:lnTo>
                    <a:pt x="1367879" y="601761"/>
                  </a:lnTo>
                  <a:lnTo>
                    <a:pt x="1371848" y="605135"/>
                  </a:lnTo>
                  <a:lnTo>
                    <a:pt x="1373832" y="610840"/>
                  </a:lnTo>
                  <a:lnTo>
                    <a:pt x="1373832" y="623044"/>
                  </a:lnTo>
                  <a:lnTo>
                    <a:pt x="1367051" y="625471"/>
                  </a:lnTo>
                  <a:lnTo>
                    <a:pt x="1358019" y="627992"/>
                  </a:lnTo>
                  <a:lnTo>
                    <a:pt x="1346736" y="630606"/>
                  </a:lnTo>
                  <a:lnTo>
                    <a:pt x="1333202" y="633313"/>
                  </a:lnTo>
                  <a:lnTo>
                    <a:pt x="1322970" y="635489"/>
                  </a:lnTo>
                  <a:lnTo>
                    <a:pt x="1286271" y="652164"/>
                  </a:lnTo>
                  <a:lnTo>
                    <a:pt x="1282005" y="659209"/>
                  </a:lnTo>
                  <a:lnTo>
                    <a:pt x="1277739" y="666154"/>
                  </a:lnTo>
                  <a:lnTo>
                    <a:pt x="1275605" y="674092"/>
                  </a:lnTo>
                  <a:lnTo>
                    <a:pt x="1275692" y="683979"/>
                  </a:lnTo>
                  <a:lnTo>
                    <a:pt x="1276449" y="692360"/>
                  </a:lnTo>
                  <a:lnTo>
                    <a:pt x="1306301" y="726442"/>
                  </a:lnTo>
                  <a:lnTo>
                    <a:pt x="1328142" y="729753"/>
                  </a:lnTo>
                  <a:lnTo>
                    <a:pt x="1334960" y="729428"/>
                  </a:lnTo>
                  <a:lnTo>
                    <a:pt x="1371655" y="713801"/>
                  </a:lnTo>
                  <a:lnTo>
                    <a:pt x="1377106" y="708917"/>
                  </a:lnTo>
                  <a:lnTo>
                    <a:pt x="1417218" y="708917"/>
                  </a:lnTo>
                  <a:lnTo>
                    <a:pt x="1416397" y="705048"/>
                  </a:lnTo>
                  <a:lnTo>
                    <a:pt x="1415685" y="700285"/>
                  </a:lnTo>
                  <a:lnTo>
                    <a:pt x="1333896" y="700285"/>
                  </a:lnTo>
                  <a:lnTo>
                    <a:pt x="1328340" y="698152"/>
                  </a:lnTo>
                  <a:lnTo>
                    <a:pt x="1319609" y="689619"/>
                  </a:lnTo>
                  <a:lnTo>
                    <a:pt x="1317426" y="684559"/>
                  </a:lnTo>
                  <a:lnTo>
                    <a:pt x="1317426" y="672752"/>
                  </a:lnTo>
                  <a:lnTo>
                    <a:pt x="1356503" y="654884"/>
                  </a:lnTo>
                  <a:lnTo>
                    <a:pt x="1363451" y="653219"/>
                  </a:lnTo>
                  <a:lnTo>
                    <a:pt x="1369228" y="651684"/>
                  </a:lnTo>
                  <a:lnTo>
                    <a:pt x="1373832" y="650279"/>
                  </a:lnTo>
                  <a:lnTo>
                    <a:pt x="1414681" y="650279"/>
                  </a:lnTo>
                  <a:lnTo>
                    <a:pt x="1414795" y="637852"/>
                  </a:lnTo>
                  <a:lnTo>
                    <a:pt x="1414841" y="623044"/>
                  </a:lnTo>
                  <a:lnTo>
                    <a:pt x="1414555" y="612877"/>
                  </a:lnTo>
                  <a:lnTo>
                    <a:pt x="1413495" y="602468"/>
                  </a:lnTo>
                  <a:lnTo>
                    <a:pt x="1412230" y="596552"/>
                  </a:lnTo>
                  <a:close/>
                </a:path>
                <a:path w="12071350" h="2314575">
                  <a:moveTo>
                    <a:pt x="1417218" y="708917"/>
                  </a:moveTo>
                  <a:lnTo>
                    <a:pt x="1377106" y="708917"/>
                  </a:lnTo>
                  <a:lnTo>
                    <a:pt x="1377404" y="709711"/>
                  </a:lnTo>
                  <a:lnTo>
                    <a:pt x="1377969" y="711596"/>
                  </a:lnTo>
                  <a:lnTo>
                    <a:pt x="1378594" y="713829"/>
                  </a:lnTo>
                  <a:lnTo>
                    <a:pt x="1380182" y="719286"/>
                  </a:lnTo>
                  <a:lnTo>
                    <a:pt x="1381521" y="723403"/>
                  </a:lnTo>
                  <a:lnTo>
                    <a:pt x="1382613" y="726182"/>
                  </a:lnTo>
                  <a:lnTo>
                    <a:pt x="1423987" y="726182"/>
                  </a:lnTo>
                  <a:lnTo>
                    <a:pt x="1420316" y="718641"/>
                  </a:lnTo>
                  <a:lnTo>
                    <a:pt x="1417786" y="711596"/>
                  </a:lnTo>
                  <a:lnTo>
                    <a:pt x="1417218" y="708917"/>
                  </a:lnTo>
                  <a:close/>
                </a:path>
                <a:path w="12071350" h="2314575">
                  <a:moveTo>
                    <a:pt x="1414681" y="650279"/>
                  </a:moveTo>
                  <a:lnTo>
                    <a:pt x="1373832" y="650279"/>
                  </a:lnTo>
                  <a:lnTo>
                    <a:pt x="1373832" y="668635"/>
                  </a:lnTo>
                  <a:lnTo>
                    <a:pt x="1373286" y="675431"/>
                  </a:lnTo>
                  <a:lnTo>
                    <a:pt x="1372195" y="679003"/>
                  </a:lnTo>
                  <a:lnTo>
                    <a:pt x="1370607" y="684460"/>
                  </a:lnTo>
                  <a:lnTo>
                    <a:pt x="1367283" y="689074"/>
                  </a:lnTo>
                  <a:lnTo>
                    <a:pt x="1362223" y="692844"/>
                  </a:lnTo>
                  <a:lnTo>
                    <a:pt x="1355377" y="697805"/>
                  </a:lnTo>
                  <a:lnTo>
                    <a:pt x="1348184" y="700285"/>
                  </a:lnTo>
                  <a:lnTo>
                    <a:pt x="1415685" y="700285"/>
                  </a:lnTo>
                  <a:lnTo>
                    <a:pt x="1415550" y="699383"/>
                  </a:lnTo>
                  <a:lnTo>
                    <a:pt x="1414946" y="692360"/>
                  </a:lnTo>
                  <a:lnTo>
                    <a:pt x="1414608" y="684559"/>
                  </a:lnTo>
                  <a:lnTo>
                    <a:pt x="1414521" y="679003"/>
                  </a:lnTo>
                  <a:lnTo>
                    <a:pt x="1414639" y="654884"/>
                  </a:lnTo>
                  <a:lnTo>
                    <a:pt x="1414681" y="650279"/>
                  </a:lnTo>
                  <a:close/>
                </a:path>
                <a:path w="12071350" h="2314575">
                  <a:moveTo>
                    <a:pt x="1348382" y="564554"/>
                  </a:moveTo>
                  <a:lnTo>
                    <a:pt x="1310710" y="570749"/>
                  </a:lnTo>
                  <a:lnTo>
                    <a:pt x="1283698" y="598785"/>
                  </a:lnTo>
                  <a:lnTo>
                    <a:pt x="1279921" y="609500"/>
                  </a:lnTo>
                  <a:lnTo>
                    <a:pt x="1317873" y="616346"/>
                  </a:lnTo>
                  <a:lnTo>
                    <a:pt x="1320452" y="609004"/>
                  </a:lnTo>
                  <a:lnTo>
                    <a:pt x="1323826" y="603894"/>
                  </a:lnTo>
                  <a:lnTo>
                    <a:pt x="1327993" y="601017"/>
                  </a:lnTo>
                  <a:lnTo>
                    <a:pt x="1332160" y="598041"/>
                  </a:lnTo>
                  <a:lnTo>
                    <a:pt x="1337964" y="596552"/>
                  </a:lnTo>
                  <a:lnTo>
                    <a:pt x="1412230" y="596552"/>
                  </a:lnTo>
                  <a:lnTo>
                    <a:pt x="1411727" y="594199"/>
                  </a:lnTo>
                  <a:lnTo>
                    <a:pt x="1382315" y="568321"/>
                  </a:lnTo>
                  <a:lnTo>
                    <a:pt x="1361479" y="564973"/>
                  </a:lnTo>
                  <a:lnTo>
                    <a:pt x="1348382" y="564554"/>
                  </a:lnTo>
                  <a:close/>
                </a:path>
                <a:path w="12071350" h="2314575">
                  <a:moveTo>
                    <a:pt x="1493341" y="568126"/>
                  </a:moveTo>
                  <a:lnTo>
                    <a:pt x="1454497" y="568126"/>
                  </a:lnTo>
                  <a:lnTo>
                    <a:pt x="1454497" y="726182"/>
                  </a:lnTo>
                  <a:lnTo>
                    <a:pt x="1496317" y="726182"/>
                  </a:lnTo>
                  <a:lnTo>
                    <a:pt x="1496317" y="677366"/>
                  </a:lnTo>
                  <a:lnTo>
                    <a:pt x="1496531" y="658930"/>
                  </a:lnTo>
                  <a:lnTo>
                    <a:pt x="1502122" y="615949"/>
                  </a:lnTo>
                  <a:lnTo>
                    <a:pt x="1509414" y="606970"/>
                  </a:lnTo>
                  <a:lnTo>
                    <a:pt x="1513482" y="603696"/>
                  </a:lnTo>
                  <a:lnTo>
                    <a:pt x="1518443" y="602059"/>
                  </a:lnTo>
                  <a:lnTo>
                    <a:pt x="1546374" y="602059"/>
                  </a:lnTo>
                  <a:lnTo>
                    <a:pt x="1550443" y="590599"/>
                  </a:lnTo>
                  <a:lnTo>
                    <a:pt x="1493341" y="590599"/>
                  </a:lnTo>
                  <a:lnTo>
                    <a:pt x="1493341" y="568126"/>
                  </a:lnTo>
                  <a:close/>
                </a:path>
                <a:path w="12071350" h="2314575">
                  <a:moveTo>
                    <a:pt x="1546374" y="602059"/>
                  </a:moveTo>
                  <a:lnTo>
                    <a:pt x="1530350" y="602059"/>
                  </a:lnTo>
                  <a:lnTo>
                    <a:pt x="1536898" y="604341"/>
                  </a:lnTo>
                  <a:lnTo>
                    <a:pt x="1543942" y="608905"/>
                  </a:lnTo>
                  <a:lnTo>
                    <a:pt x="1546374" y="602059"/>
                  </a:lnTo>
                  <a:close/>
                </a:path>
                <a:path w="12071350" h="2314575">
                  <a:moveTo>
                    <a:pt x="1529357" y="564554"/>
                  </a:moveTo>
                  <a:lnTo>
                    <a:pt x="1522610" y="564554"/>
                  </a:lnTo>
                  <a:lnTo>
                    <a:pt x="1516558" y="566241"/>
                  </a:lnTo>
                  <a:lnTo>
                    <a:pt x="1493341" y="590599"/>
                  </a:lnTo>
                  <a:lnTo>
                    <a:pt x="1550443" y="590599"/>
                  </a:lnTo>
                  <a:lnTo>
                    <a:pt x="1556891" y="572442"/>
                  </a:lnTo>
                  <a:lnTo>
                    <a:pt x="1550203" y="568991"/>
                  </a:lnTo>
                  <a:lnTo>
                    <a:pt x="1543384" y="566526"/>
                  </a:lnTo>
                  <a:lnTo>
                    <a:pt x="1536436" y="565047"/>
                  </a:lnTo>
                  <a:lnTo>
                    <a:pt x="1529357" y="564554"/>
                  </a:lnTo>
                  <a:close/>
                </a:path>
                <a:path w="12071350" h="2314575">
                  <a:moveTo>
                    <a:pt x="1635323" y="564554"/>
                  </a:moveTo>
                  <a:lnTo>
                    <a:pt x="1594330" y="577112"/>
                  </a:lnTo>
                  <a:lnTo>
                    <a:pt x="1567978" y="613333"/>
                  </a:lnTo>
                  <a:lnTo>
                    <a:pt x="1562844" y="648344"/>
                  </a:lnTo>
                  <a:lnTo>
                    <a:pt x="1563820" y="664083"/>
                  </a:lnTo>
                  <a:lnTo>
                    <a:pt x="1578471" y="702816"/>
                  </a:lnTo>
                  <a:lnTo>
                    <a:pt x="1620217" y="728070"/>
                  </a:lnTo>
                  <a:lnTo>
                    <a:pt x="1639490" y="729753"/>
                  </a:lnTo>
                  <a:lnTo>
                    <a:pt x="1651964" y="729009"/>
                  </a:lnTo>
                  <a:lnTo>
                    <a:pt x="1690920" y="711141"/>
                  </a:lnTo>
                  <a:lnTo>
                    <a:pt x="1700673" y="698499"/>
                  </a:lnTo>
                  <a:lnTo>
                    <a:pt x="1639937" y="698499"/>
                  </a:lnTo>
                  <a:lnTo>
                    <a:pt x="1633016" y="697858"/>
                  </a:lnTo>
                  <a:lnTo>
                    <a:pt x="1606506" y="667999"/>
                  </a:lnTo>
                  <a:lnTo>
                    <a:pt x="1605706" y="659209"/>
                  </a:lnTo>
                  <a:lnTo>
                    <a:pt x="1710481" y="659209"/>
                  </a:lnTo>
                  <a:lnTo>
                    <a:pt x="1709597" y="636727"/>
                  </a:lnTo>
                  <a:lnTo>
                    <a:pt x="1709028" y="633610"/>
                  </a:lnTo>
                  <a:lnTo>
                    <a:pt x="1606450" y="633610"/>
                  </a:lnTo>
                  <a:lnTo>
                    <a:pt x="1606943" y="625499"/>
                  </a:lnTo>
                  <a:lnTo>
                    <a:pt x="1628725" y="596552"/>
                  </a:lnTo>
                  <a:lnTo>
                    <a:pt x="1696798" y="596552"/>
                  </a:lnTo>
                  <a:lnTo>
                    <a:pt x="1690985" y="587920"/>
                  </a:lnTo>
                  <a:lnTo>
                    <a:pt x="1679860" y="577698"/>
                  </a:lnTo>
                  <a:lnTo>
                    <a:pt x="1666874" y="570396"/>
                  </a:lnTo>
                  <a:lnTo>
                    <a:pt x="1652029" y="566015"/>
                  </a:lnTo>
                  <a:lnTo>
                    <a:pt x="1635323" y="564554"/>
                  </a:lnTo>
                  <a:close/>
                </a:path>
                <a:path w="12071350" h="2314575">
                  <a:moveTo>
                    <a:pt x="1666577" y="675878"/>
                  </a:moveTo>
                  <a:lnTo>
                    <a:pt x="1664295" y="683815"/>
                  </a:lnTo>
                  <a:lnTo>
                    <a:pt x="1660921" y="689570"/>
                  </a:lnTo>
                  <a:lnTo>
                    <a:pt x="1651992" y="696714"/>
                  </a:lnTo>
                  <a:lnTo>
                    <a:pt x="1646485" y="698499"/>
                  </a:lnTo>
                  <a:lnTo>
                    <a:pt x="1700673" y="698499"/>
                  </a:lnTo>
                  <a:lnTo>
                    <a:pt x="1703644" y="693653"/>
                  </a:lnTo>
                  <a:lnTo>
                    <a:pt x="1708249" y="682873"/>
                  </a:lnTo>
                  <a:lnTo>
                    <a:pt x="1666577" y="675878"/>
                  </a:lnTo>
                  <a:close/>
                </a:path>
                <a:path w="12071350" h="2314575">
                  <a:moveTo>
                    <a:pt x="1696798" y="596552"/>
                  </a:moveTo>
                  <a:lnTo>
                    <a:pt x="1646386" y="596552"/>
                  </a:lnTo>
                  <a:lnTo>
                    <a:pt x="1653629" y="599727"/>
                  </a:lnTo>
                  <a:lnTo>
                    <a:pt x="1659582" y="606077"/>
                  </a:lnTo>
                  <a:lnTo>
                    <a:pt x="1663517" y="611314"/>
                  </a:lnTo>
                  <a:lnTo>
                    <a:pt x="1666391" y="617649"/>
                  </a:lnTo>
                  <a:lnTo>
                    <a:pt x="1668205" y="625081"/>
                  </a:lnTo>
                  <a:lnTo>
                    <a:pt x="1668958" y="633610"/>
                  </a:lnTo>
                  <a:lnTo>
                    <a:pt x="1709028" y="633610"/>
                  </a:lnTo>
                  <a:lnTo>
                    <a:pt x="1706053" y="617351"/>
                  </a:lnTo>
                  <a:lnTo>
                    <a:pt x="1699849" y="601082"/>
                  </a:lnTo>
                  <a:lnTo>
                    <a:pt x="1696798" y="596552"/>
                  </a:lnTo>
                  <a:close/>
                </a:path>
                <a:path w="12071350" h="2314575">
                  <a:moveTo>
                    <a:pt x="1876276" y="601017"/>
                  </a:moveTo>
                  <a:lnTo>
                    <a:pt x="1834455" y="601017"/>
                  </a:lnTo>
                  <a:lnTo>
                    <a:pt x="1834455" y="726182"/>
                  </a:lnTo>
                  <a:lnTo>
                    <a:pt x="1876276" y="726182"/>
                  </a:lnTo>
                  <a:lnTo>
                    <a:pt x="1876276" y="601017"/>
                  </a:lnTo>
                  <a:close/>
                </a:path>
                <a:path w="12071350" h="2314575">
                  <a:moveTo>
                    <a:pt x="1907530" y="568126"/>
                  </a:moveTo>
                  <a:lnTo>
                    <a:pt x="1811238" y="568126"/>
                  </a:lnTo>
                  <a:lnTo>
                    <a:pt x="1811238" y="601017"/>
                  </a:lnTo>
                  <a:lnTo>
                    <a:pt x="1907530" y="601017"/>
                  </a:lnTo>
                  <a:lnTo>
                    <a:pt x="1907530" y="568126"/>
                  </a:lnTo>
                  <a:close/>
                </a:path>
                <a:path w="12071350" h="2314575">
                  <a:moveTo>
                    <a:pt x="1883122" y="504279"/>
                  </a:moveTo>
                  <a:lnTo>
                    <a:pt x="1841500" y="519906"/>
                  </a:lnTo>
                  <a:lnTo>
                    <a:pt x="1834455" y="556220"/>
                  </a:lnTo>
                  <a:lnTo>
                    <a:pt x="1834455" y="568126"/>
                  </a:lnTo>
                  <a:lnTo>
                    <a:pt x="1876276" y="568126"/>
                  </a:lnTo>
                  <a:lnTo>
                    <a:pt x="1876276" y="548927"/>
                  </a:lnTo>
                  <a:lnTo>
                    <a:pt x="1877566" y="543520"/>
                  </a:lnTo>
                  <a:lnTo>
                    <a:pt x="1882824" y="537864"/>
                  </a:lnTo>
                  <a:lnTo>
                    <a:pt x="1887190" y="536426"/>
                  </a:lnTo>
                  <a:lnTo>
                    <a:pt x="1912903" y="536426"/>
                  </a:lnTo>
                  <a:lnTo>
                    <a:pt x="1918096" y="509637"/>
                  </a:lnTo>
                  <a:lnTo>
                    <a:pt x="1909492" y="507293"/>
                  </a:lnTo>
                  <a:lnTo>
                    <a:pt x="1900795" y="505618"/>
                  </a:lnTo>
                  <a:lnTo>
                    <a:pt x="1892005" y="504614"/>
                  </a:lnTo>
                  <a:lnTo>
                    <a:pt x="1883122" y="504279"/>
                  </a:lnTo>
                  <a:close/>
                </a:path>
                <a:path w="12071350" h="2314575">
                  <a:moveTo>
                    <a:pt x="1912903" y="536426"/>
                  </a:moveTo>
                  <a:lnTo>
                    <a:pt x="1899394" y="536426"/>
                  </a:lnTo>
                  <a:lnTo>
                    <a:pt x="1905793" y="537219"/>
                  </a:lnTo>
                  <a:lnTo>
                    <a:pt x="1912441" y="538807"/>
                  </a:lnTo>
                  <a:lnTo>
                    <a:pt x="1912903" y="536426"/>
                  </a:lnTo>
                  <a:close/>
                </a:path>
                <a:path w="12071350" h="2314575">
                  <a:moveTo>
                    <a:pt x="2002780" y="564554"/>
                  </a:moveTo>
                  <a:lnTo>
                    <a:pt x="1960661" y="574823"/>
                  </a:lnTo>
                  <a:lnTo>
                    <a:pt x="1931640" y="604589"/>
                  </a:lnTo>
                  <a:lnTo>
                    <a:pt x="1921371" y="644921"/>
                  </a:lnTo>
                  <a:lnTo>
                    <a:pt x="1922012" y="658028"/>
                  </a:lnTo>
                  <a:lnTo>
                    <a:pt x="1937360" y="700090"/>
                  </a:lnTo>
                  <a:lnTo>
                    <a:pt x="1971572" y="724228"/>
                  </a:lnTo>
                  <a:lnTo>
                    <a:pt x="2003077" y="729753"/>
                  </a:lnTo>
                  <a:lnTo>
                    <a:pt x="2019886" y="728284"/>
                  </a:lnTo>
                  <a:lnTo>
                    <a:pt x="2035187" y="723875"/>
                  </a:lnTo>
                  <a:lnTo>
                    <a:pt x="2048981" y="716526"/>
                  </a:lnTo>
                  <a:lnTo>
                    <a:pt x="2061269" y="706239"/>
                  </a:lnTo>
                  <a:lnTo>
                    <a:pt x="2069791" y="695672"/>
                  </a:lnTo>
                  <a:lnTo>
                    <a:pt x="2002928" y="695672"/>
                  </a:lnTo>
                  <a:lnTo>
                    <a:pt x="1995068" y="694890"/>
                  </a:lnTo>
                  <a:lnTo>
                    <a:pt x="1967024" y="667915"/>
                  </a:lnTo>
                  <a:lnTo>
                    <a:pt x="1964233" y="647154"/>
                  </a:lnTo>
                  <a:lnTo>
                    <a:pt x="1964931" y="636085"/>
                  </a:lnTo>
                  <a:lnTo>
                    <a:pt x="1987860" y="601761"/>
                  </a:lnTo>
                  <a:lnTo>
                    <a:pt x="2002928" y="598636"/>
                  </a:lnTo>
                  <a:lnTo>
                    <a:pt x="2070245" y="598636"/>
                  </a:lnTo>
                  <a:lnTo>
                    <a:pt x="2061567" y="587920"/>
                  </a:lnTo>
                  <a:lnTo>
                    <a:pt x="2049298" y="577698"/>
                  </a:lnTo>
                  <a:lnTo>
                    <a:pt x="2035410" y="570396"/>
                  </a:lnTo>
                  <a:lnTo>
                    <a:pt x="2019904" y="566015"/>
                  </a:lnTo>
                  <a:lnTo>
                    <a:pt x="2002780" y="564554"/>
                  </a:lnTo>
                  <a:close/>
                </a:path>
                <a:path w="12071350" h="2314575">
                  <a:moveTo>
                    <a:pt x="2070245" y="598636"/>
                  </a:moveTo>
                  <a:lnTo>
                    <a:pt x="2002928" y="598636"/>
                  </a:lnTo>
                  <a:lnTo>
                    <a:pt x="2010779" y="599417"/>
                  </a:lnTo>
                  <a:lnTo>
                    <a:pt x="2017960" y="601761"/>
                  </a:lnTo>
                  <a:lnTo>
                    <a:pt x="2040777" y="635917"/>
                  </a:lnTo>
                  <a:lnTo>
                    <a:pt x="2041456" y="647154"/>
                  </a:lnTo>
                  <a:lnTo>
                    <a:pt x="2040779" y="658028"/>
                  </a:lnTo>
                  <a:lnTo>
                    <a:pt x="2017960" y="692546"/>
                  </a:lnTo>
                  <a:lnTo>
                    <a:pt x="2002928" y="695672"/>
                  </a:lnTo>
                  <a:lnTo>
                    <a:pt x="2069791" y="695672"/>
                  </a:lnTo>
                  <a:lnTo>
                    <a:pt x="2071427" y="693644"/>
                  </a:lnTo>
                  <a:lnTo>
                    <a:pt x="2078682" y="679524"/>
                  </a:lnTo>
                  <a:lnTo>
                    <a:pt x="2083035" y="663878"/>
                  </a:lnTo>
                  <a:lnTo>
                    <a:pt x="2084486" y="646707"/>
                  </a:lnTo>
                  <a:lnTo>
                    <a:pt x="2083054" y="629694"/>
                  </a:lnTo>
                  <a:lnTo>
                    <a:pt x="2078756" y="614226"/>
                  </a:lnTo>
                  <a:lnTo>
                    <a:pt x="2071594" y="600301"/>
                  </a:lnTo>
                  <a:lnTo>
                    <a:pt x="2070245" y="598636"/>
                  </a:lnTo>
                  <a:close/>
                </a:path>
                <a:path w="12071350" h="2314575">
                  <a:moveTo>
                    <a:pt x="2184796" y="564554"/>
                  </a:moveTo>
                  <a:lnTo>
                    <a:pt x="2140092" y="576860"/>
                  </a:lnTo>
                  <a:lnTo>
                    <a:pt x="2113322" y="612514"/>
                  </a:lnTo>
                  <a:lnTo>
                    <a:pt x="2108150" y="647303"/>
                  </a:lnTo>
                  <a:lnTo>
                    <a:pt x="2109436" y="665608"/>
                  </a:lnTo>
                  <a:lnTo>
                    <a:pt x="2128688" y="707876"/>
                  </a:lnTo>
                  <a:lnTo>
                    <a:pt x="2167588" y="728386"/>
                  </a:lnTo>
                  <a:lnTo>
                    <a:pt x="2184052" y="729753"/>
                  </a:lnTo>
                  <a:lnTo>
                    <a:pt x="2198535" y="728851"/>
                  </a:lnTo>
                  <a:lnTo>
                    <a:pt x="2241063" y="707234"/>
                  </a:lnTo>
                  <a:lnTo>
                    <a:pt x="2248755" y="695672"/>
                  </a:lnTo>
                  <a:lnTo>
                    <a:pt x="2185987" y="695672"/>
                  </a:lnTo>
                  <a:lnTo>
                    <a:pt x="2178425" y="694946"/>
                  </a:lnTo>
                  <a:lnTo>
                    <a:pt x="2151747" y="657358"/>
                  </a:lnTo>
                  <a:lnTo>
                    <a:pt x="2151161" y="644326"/>
                  </a:lnTo>
                  <a:lnTo>
                    <a:pt x="2151738" y="632587"/>
                  </a:lnTo>
                  <a:lnTo>
                    <a:pt x="2177969" y="598124"/>
                  </a:lnTo>
                  <a:lnTo>
                    <a:pt x="2185392" y="597445"/>
                  </a:lnTo>
                  <a:lnTo>
                    <a:pt x="2247899" y="597445"/>
                  </a:lnTo>
                  <a:lnTo>
                    <a:pt x="2245332" y="592683"/>
                  </a:lnTo>
                  <a:lnTo>
                    <a:pt x="2210692" y="567680"/>
                  </a:lnTo>
                  <a:lnTo>
                    <a:pt x="2198489" y="565336"/>
                  </a:lnTo>
                  <a:lnTo>
                    <a:pt x="2184796" y="564554"/>
                  </a:lnTo>
                  <a:close/>
                </a:path>
                <a:path w="12071350" h="2314575">
                  <a:moveTo>
                    <a:pt x="2216199" y="665608"/>
                  </a:moveTo>
                  <a:lnTo>
                    <a:pt x="2193925" y="695672"/>
                  </a:lnTo>
                  <a:lnTo>
                    <a:pt x="2248755" y="695672"/>
                  </a:lnTo>
                  <a:lnTo>
                    <a:pt x="2253341" y="685877"/>
                  </a:lnTo>
                  <a:lnTo>
                    <a:pt x="2257276" y="672603"/>
                  </a:lnTo>
                  <a:lnTo>
                    <a:pt x="2216199" y="665608"/>
                  </a:lnTo>
                  <a:close/>
                </a:path>
                <a:path w="12071350" h="2314575">
                  <a:moveTo>
                    <a:pt x="2247899" y="597445"/>
                  </a:moveTo>
                  <a:lnTo>
                    <a:pt x="2193230" y="597445"/>
                  </a:lnTo>
                  <a:lnTo>
                    <a:pt x="2199580" y="599529"/>
                  </a:lnTo>
                  <a:lnTo>
                    <a:pt x="2204442" y="603696"/>
                  </a:lnTo>
                  <a:lnTo>
                    <a:pt x="2209403" y="607863"/>
                  </a:lnTo>
                  <a:lnTo>
                    <a:pt x="2212578" y="614064"/>
                  </a:lnTo>
                  <a:lnTo>
                    <a:pt x="2213967" y="622299"/>
                  </a:lnTo>
                  <a:lnTo>
                    <a:pt x="2255192" y="614858"/>
                  </a:lnTo>
                  <a:lnTo>
                    <a:pt x="2250867" y="602952"/>
                  </a:lnTo>
                  <a:lnTo>
                    <a:pt x="2247899" y="597445"/>
                  </a:lnTo>
                  <a:close/>
                </a:path>
                <a:path w="12071350" h="2314575">
                  <a:moveTo>
                    <a:pt x="2327969" y="568126"/>
                  </a:moveTo>
                  <a:lnTo>
                    <a:pt x="2286148" y="568126"/>
                  </a:lnTo>
                  <a:lnTo>
                    <a:pt x="2286263" y="671552"/>
                  </a:lnTo>
                  <a:lnTo>
                    <a:pt x="2295069" y="709085"/>
                  </a:lnTo>
                  <a:lnTo>
                    <a:pt x="2330927" y="729316"/>
                  </a:lnTo>
                  <a:lnTo>
                    <a:pt x="2338685" y="729753"/>
                  </a:lnTo>
                  <a:lnTo>
                    <a:pt x="2346396" y="729298"/>
                  </a:lnTo>
                  <a:lnTo>
                    <a:pt x="2386412" y="708508"/>
                  </a:lnTo>
                  <a:lnTo>
                    <a:pt x="2391072" y="702518"/>
                  </a:lnTo>
                  <a:lnTo>
                    <a:pt x="2429916" y="702518"/>
                  </a:lnTo>
                  <a:lnTo>
                    <a:pt x="2429916" y="697904"/>
                  </a:lnTo>
                  <a:lnTo>
                    <a:pt x="2347912" y="697904"/>
                  </a:lnTo>
                  <a:lnTo>
                    <a:pt x="2342753" y="696466"/>
                  </a:lnTo>
                  <a:lnTo>
                    <a:pt x="2328109" y="655814"/>
                  </a:lnTo>
                  <a:lnTo>
                    <a:pt x="2328056" y="650195"/>
                  </a:lnTo>
                  <a:lnTo>
                    <a:pt x="2327969" y="568126"/>
                  </a:lnTo>
                  <a:close/>
                </a:path>
                <a:path w="12071350" h="2314575">
                  <a:moveTo>
                    <a:pt x="2429916" y="702518"/>
                  </a:moveTo>
                  <a:lnTo>
                    <a:pt x="2391072" y="702518"/>
                  </a:lnTo>
                  <a:lnTo>
                    <a:pt x="2391072" y="726182"/>
                  </a:lnTo>
                  <a:lnTo>
                    <a:pt x="2429916" y="726182"/>
                  </a:lnTo>
                  <a:lnTo>
                    <a:pt x="2429916" y="702518"/>
                  </a:lnTo>
                  <a:close/>
                </a:path>
                <a:path w="12071350" h="2314575">
                  <a:moveTo>
                    <a:pt x="2429916" y="568126"/>
                  </a:moveTo>
                  <a:lnTo>
                    <a:pt x="2388096" y="568126"/>
                  </a:lnTo>
                  <a:lnTo>
                    <a:pt x="2388020" y="640754"/>
                  </a:lnTo>
                  <a:lnTo>
                    <a:pt x="2387900" y="650195"/>
                  </a:lnTo>
                  <a:lnTo>
                    <a:pt x="2379017" y="688131"/>
                  </a:lnTo>
                  <a:lnTo>
                    <a:pt x="2361307" y="697904"/>
                  </a:lnTo>
                  <a:lnTo>
                    <a:pt x="2429916" y="697904"/>
                  </a:lnTo>
                  <a:lnTo>
                    <a:pt x="2429916" y="568126"/>
                  </a:lnTo>
                  <a:close/>
                </a:path>
                <a:path w="12071350" h="2314575">
                  <a:moveTo>
                    <a:pt x="2500610" y="674687"/>
                  </a:moveTo>
                  <a:lnTo>
                    <a:pt x="2458640" y="681087"/>
                  </a:lnTo>
                  <a:lnTo>
                    <a:pt x="2462352" y="691737"/>
                  </a:lnTo>
                  <a:lnTo>
                    <a:pt x="2467681" y="701216"/>
                  </a:lnTo>
                  <a:lnTo>
                    <a:pt x="2505447" y="726479"/>
                  </a:lnTo>
                  <a:lnTo>
                    <a:pt x="2534394" y="729753"/>
                  </a:lnTo>
                  <a:lnTo>
                    <a:pt x="2551090" y="728777"/>
                  </a:lnTo>
                  <a:lnTo>
                    <a:pt x="2588121" y="714126"/>
                  </a:lnTo>
                  <a:lnTo>
                    <a:pt x="2600112" y="699541"/>
                  </a:lnTo>
                  <a:lnTo>
                    <a:pt x="2524571" y="699541"/>
                  </a:lnTo>
                  <a:lnTo>
                    <a:pt x="2516931" y="697458"/>
                  </a:lnTo>
                  <a:lnTo>
                    <a:pt x="2511474" y="693291"/>
                  </a:lnTo>
                  <a:lnTo>
                    <a:pt x="2506017" y="689024"/>
                  </a:lnTo>
                  <a:lnTo>
                    <a:pt x="2502396" y="682823"/>
                  </a:lnTo>
                  <a:lnTo>
                    <a:pt x="2500610" y="674687"/>
                  </a:lnTo>
                  <a:close/>
                </a:path>
                <a:path w="12071350" h="2314575">
                  <a:moveTo>
                    <a:pt x="2530971" y="564554"/>
                  </a:moveTo>
                  <a:lnTo>
                    <a:pt x="2489894" y="572423"/>
                  </a:lnTo>
                  <a:lnTo>
                    <a:pt x="2465458" y="603212"/>
                  </a:lnTo>
                  <a:lnTo>
                    <a:pt x="2464444" y="613072"/>
                  </a:lnTo>
                  <a:lnTo>
                    <a:pt x="2465616" y="623834"/>
                  </a:lnTo>
                  <a:lnTo>
                    <a:pt x="2492285" y="653377"/>
                  </a:lnTo>
                  <a:lnTo>
                    <a:pt x="2554585" y="670718"/>
                  </a:lnTo>
                  <a:lnTo>
                    <a:pt x="2559248" y="672554"/>
                  </a:lnTo>
                  <a:lnTo>
                    <a:pt x="2561332" y="674538"/>
                  </a:lnTo>
                  <a:lnTo>
                    <a:pt x="2563316" y="676622"/>
                  </a:lnTo>
                  <a:lnTo>
                    <a:pt x="2564308" y="679251"/>
                  </a:lnTo>
                  <a:lnTo>
                    <a:pt x="2564227" y="687254"/>
                  </a:lnTo>
                  <a:lnTo>
                    <a:pt x="2562473" y="690810"/>
                  </a:lnTo>
                  <a:lnTo>
                    <a:pt x="2558801" y="693588"/>
                  </a:lnTo>
                  <a:lnTo>
                    <a:pt x="2553344" y="697557"/>
                  </a:lnTo>
                  <a:lnTo>
                    <a:pt x="2545208" y="699541"/>
                  </a:lnTo>
                  <a:lnTo>
                    <a:pt x="2600112" y="699541"/>
                  </a:lnTo>
                  <a:lnTo>
                    <a:pt x="2601738" y="696974"/>
                  </a:lnTo>
                  <a:lnTo>
                    <a:pt x="2605143" y="687254"/>
                  </a:lnTo>
                  <a:lnTo>
                    <a:pt x="2606278" y="676771"/>
                  </a:lnTo>
                  <a:lnTo>
                    <a:pt x="2605459" y="667348"/>
                  </a:lnTo>
                  <a:lnTo>
                    <a:pt x="2574875" y="635508"/>
                  </a:lnTo>
                  <a:lnTo>
                    <a:pt x="2531510" y="623481"/>
                  </a:lnTo>
                  <a:lnTo>
                    <a:pt x="2520032" y="620328"/>
                  </a:lnTo>
                  <a:lnTo>
                    <a:pt x="2512014" y="617602"/>
                  </a:lnTo>
                  <a:lnTo>
                    <a:pt x="2507456" y="615305"/>
                  </a:lnTo>
                  <a:lnTo>
                    <a:pt x="2504678" y="613221"/>
                  </a:lnTo>
                  <a:lnTo>
                    <a:pt x="2503289" y="610691"/>
                  </a:lnTo>
                  <a:lnTo>
                    <a:pt x="2503289" y="604242"/>
                  </a:lnTo>
                  <a:lnTo>
                    <a:pt x="2504876" y="601414"/>
                  </a:lnTo>
                  <a:lnTo>
                    <a:pt x="2508051" y="599231"/>
                  </a:lnTo>
                  <a:lnTo>
                    <a:pt x="2512814" y="596155"/>
                  </a:lnTo>
                  <a:lnTo>
                    <a:pt x="2520701" y="594617"/>
                  </a:lnTo>
                  <a:lnTo>
                    <a:pt x="2596162" y="594617"/>
                  </a:lnTo>
                  <a:lnTo>
                    <a:pt x="2592511" y="588218"/>
                  </a:lnTo>
                  <a:lnTo>
                    <a:pt x="2559248" y="567196"/>
                  </a:lnTo>
                  <a:lnTo>
                    <a:pt x="2546151" y="565215"/>
                  </a:lnTo>
                  <a:lnTo>
                    <a:pt x="2530971" y="564554"/>
                  </a:lnTo>
                  <a:close/>
                </a:path>
                <a:path w="12071350" h="2314575">
                  <a:moveTo>
                    <a:pt x="2596162" y="594617"/>
                  </a:moveTo>
                  <a:lnTo>
                    <a:pt x="2540446" y="594617"/>
                  </a:lnTo>
                  <a:lnTo>
                    <a:pt x="2547143" y="596255"/>
                  </a:lnTo>
                  <a:lnTo>
                    <a:pt x="2551807" y="599529"/>
                  </a:lnTo>
                  <a:lnTo>
                    <a:pt x="2556569" y="602803"/>
                  </a:lnTo>
                  <a:lnTo>
                    <a:pt x="2559794" y="607516"/>
                  </a:lnTo>
                  <a:lnTo>
                    <a:pt x="2561480" y="613667"/>
                  </a:lnTo>
                  <a:lnTo>
                    <a:pt x="2600920" y="606375"/>
                  </a:lnTo>
                  <a:lnTo>
                    <a:pt x="2597329" y="596664"/>
                  </a:lnTo>
                  <a:lnTo>
                    <a:pt x="2596162" y="594617"/>
                  </a:lnTo>
                  <a:close/>
                </a:path>
                <a:path w="12071350" h="2314575">
                  <a:moveTo>
                    <a:pt x="2684859" y="507999"/>
                  </a:moveTo>
                  <a:lnTo>
                    <a:pt x="2643038" y="507999"/>
                  </a:lnTo>
                  <a:lnTo>
                    <a:pt x="2643038" y="546695"/>
                  </a:lnTo>
                  <a:lnTo>
                    <a:pt x="2684859" y="546695"/>
                  </a:lnTo>
                  <a:lnTo>
                    <a:pt x="2684859" y="507999"/>
                  </a:lnTo>
                  <a:close/>
                </a:path>
                <a:path w="12071350" h="2314575">
                  <a:moveTo>
                    <a:pt x="2684859" y="568126"/>
                  </a:moveTo>
                  <a:lnTo>
                    <a:pt x="2643038" y="568126"/>
                  </a:lnTo>
                  <a:lnTo>
                    <a:pt x="2643038" y="726182"/>
                  </a:lnTo>
                  <a:lnTo>
                    <a:pt x="2684859" y="726182"/>
                  </a:lnTo>
                  <a:lnTo>
                    <a:pt x="2684859" y="568126"/>
                  </a:lnTo>
                  <a:close/>
                </a:path>
                <a:path w="12071350" h="2314575">
                  <a:moveTo>
                    <a:pt x="2766417" y="568126"/>
                  </a:moveTo>
                  <a:lnTo>
                    <a:pt x="2727573" y="568126"/>
                  </a:lnTo>
                  <a:lnTo>
                    <a:pt x="2727573" y="726182"/>
                  </a:lnTo>
                  <a:lnTo>
                    <a:pt x="2769393" y="726182"/>
                  </a:lnTo>
                  <a:lnTo>
                    <a:pt x="2769393" y="654595"/>
                  </a:lnTo>
                  <a:lnTo>
                    <a:pt x="2769589" y="642391"/>
                  </a:lnTo>
                  <a:lnTo>
                    <a:pt x="2790180" y="598537"/>
                  </a:lnTo>
                  <a:lnTo>
                    <a:pt x="2796678" y="596552"/>
                  </a:lnTo>
                  <a:lnTo>
                    <a:pt x="2868513" y="596552"/>
                  </a:lnTo>
                  <a:lnTo>
                    <a:pt x="2867769" y="593278"/>
                  </a:lnTo>
                  <a:lnTo>
                    <a:pt x="2866867" y="591343"/>
                  </a:lnTo>
                  <a:lnTo>
                    <a:pt x="2766417" y="591343"/>
                  </a:lnTo>
                  <a:lnTo>
                    <a:pt x="2766417" y="568126"/>
                  </a:lnTo>
                  <a:close/>
                </a:path>
                <a:path w="12071350" h="2314575">
                  <a:moveTo>
                    <a:pt x="2868513" y="596552"/>
                  </a:moveTo>
                  <a:lnTo>
                    <a:pt x="2809577" y="596552"/>
                  </a:lnTo>
                  <a:lnTo>
                    <a:pt x="2814389" y="597941"/>
                  </a:lnTo>
                  <a:lnTo>
                    <a:pt x="2818358" y="600719"/>
                  </a:lnTo>
                  <a:lnTo>
                    <a:pt x="2829773" y="642391"/>
                  </a:lnTo>
                  <a:lnTo>
                    <a:pt x="2829817" y="726182"/>
                  </a:lnTo>
                  <a:lnTo>
                    <a:pt x="2871638" y="726182"/>
                  </a:lnTo>
                  <a:lnTo>
                    <a:pt x="2871574" y="624234"/>
                  </a:lnTo>
                  <a:lnTo>
                    <a:pt x="2869257" y="599826"/>
                  </a:lnTo>
                  <a:lnTo>
                    <a:pt x="2868513" y="596552"/>
                  </a:lnTo>
                  <a:close/>
                </a:path>
                <a:path w="12071350" h="2314575">
                  <a:moveTo>
                    <a:pt x="2818507" y="564554"/>
                  </a:moveTo>
                  <a:lnTo>
                    <a:pt x="2803475" y="566229"/>
                  </a:lnTo>
                  <a:lnTo>
                    <a:pt x="2789783" y="571251"/>
                  </a:lnTo>
                  <a:lnTo>
                    <a:pt x="2777430" y="579623"/>
                  </a:lnTo>
                  <a:lnTo>
                    <a:pt x="2766417" y="591343"/>
                  </a:lnTo>
                  <a:lnTo>
                    <a:pt x="2866867" y="591343"/>
                  </a:lnTo>
                  <a:lnTo>
                    <a:pt x="2865040" y="587424"/>
                  </a:lnTo>
                  <a:lnTo>
                    <a:pt x="2861071" y="582265"/>
                  </a:lnTo>
                  <a:lnTo>
                    <a:pt x="2857202" y="577105"/>
                  </a:lnTo>
                  <a:lnTo>
                    <a:pt x="2825278" y="564870"/>
                  </a:lnTo>
                  <a:lnTo>
                    <a:pt x="2818507" y="564554"/>
                  </a:lnTo>
                  <a:close/>
                </a:path>
                <a:path w="12071350" h="2314575">
                  <a:moveTo>
                    <a:pt x="2910333" y="736599"/>
                  </a:moveTo>
                  <a:lnTo>
                    <a:pt x="2927002" y="776485"/>
                  </a:lnTo>
                  <a:lnTo>
                    <a:pt x="2965372" y="789461"/>
                  </a:lnTo>
                  <a:lnTo>
                    <a:pt x="2984003" y="790326"/>
                  </a:lnTo>
                  <a:lnTo>
                    <a:pt x="2994180" y="790047"/>
                  </a:lnTo>
                  <a:lnTo>
                    <a:pt x="3031703" y="780541"/>
                  </a:lnTo>
                  <a:lnTo>
                    <a:pt x="3052216" y="758328"/>
                  </a:lnTo>
                  <a:lnTo>
                    <a:pt x="2973833" y="758328"/>
                  </a:lnTo>
                  <a:lnTo>
                    <a:pt x="2967583" y="756840"/>
                  </a:lnTo>
                  <a:lnTo>
                    <a:pt x="2963614" y="753864"/>
                  </a:lnTo>
                  <a:lnTo>
                    <a:pt x="2960728" y="751761"/>
                  </a:lnTo>
                  <a:lnTo>
                    <a:pt x="2958901" y="747960"/>
                  </a:lnTo>
                  <a:lnTo>
                    <a:pt x="2958107" y="742404"/>
                  </a:lnTo>
                  <a:lnTo>
                    <a:pt x="2910333" y="736599"/>
                  </a:lnTo>
                  <a:close/>
                </a:path>
                <a:path w="12071350" h="2314575">
                  <a:moveTo>
                    <a:pt x="3059013" y="700583"/>
                  </a:moveTo>
                  <a:lnTo>
                    <a:pt x="3017192" y="700583"/>
                  </a:lnTo>
                  <a:lnTo>
                    <a:pt x="3017192" y="732978"/>
                  </a:lnTo>
                  <a:lnTo>
                    <a:pt x="3016547" y="739378"/>
                  </a:lnTo>
                  <a:lnTo>
                    <a:pt x="2993280" y="758328"/>
                  </a:lnTo>
                  <a:lnTo>
                    <a:pt x="3052216" y="758328"/>
                  </a:lnTo>
                  <a:lnTo>
                    <a:pt x="3058973" y="711782"/>
                  </a:lnTo>
                  <a:lnTo>
                    <a:pt x="3059013" y="700583"/>
                  </a:lnTo>
                  <a:close/>
                </a:path>
                <a:path w="12071350" h="2314575">
                  <a:moveTo>
                    <a:pt x="2971502" y="564554"/>
                  </a:moveTo>
                  <a:lnTo>
                    <a:pt x="2934053" y="576358"/>
                  </a:lnTo>
                  <a:lnTo>
                    <a:pt x="2909589" y="611212"/>
                  </a:lnTo>
                  <a:lnTo>
                    <a:pt x="2904827" y="646261"/>
                  </a:lnTo>
                  <a:lnTo>
                    <a:pt x="2905738" y="661460"/>
                  </a:lnTo>
                  <a:lnTo>
                    <a:pt x="2919412" y="699244"/>
                  </a:lnTo>
                  <a:lnTo>
                    <a:pt x="2954768" y="724498"/>
                  </a:lnTo>
                  <a:lnTo>
                    <a:pt x="2969865" y="726182"/>
                  </a:lnTo>
                  <a:lnTo>
                    <a:pt x="2983538" y="724582"/>
                  </a:lnTo>
                  <a:lnTo>
                    <a:pt x="2995984" y="719782"/>
                  </a:lnTo>
                  <a:lnTo>
                    <a:pt x="3007202" y="711782"/>
                  </a:lnTo>
                  <a:lnTo>
                    <a:pt x="3017192" y="700583"/>
                  </a:lnTo>
                  <a:lnTo>
                    <a:pt x="3059013" y="700583"/>
                  </a:lnTo>
                  <a:lnTo>
                    <a:pt x="3059013" y="692398"/>
                  </a:lnTo>
                  <a:lnTo>
                    <a:pt x="2981473" y="692398"/>
                  </a:lnTo>
                  <a:lnTo>
                    <a:pt x="2974609" y="691672"/>
                  </a:lnTo>
                  <a:lnTo>
                    <a:pt x="2948294" y="655618"/>
                  </a:lnTo>
                  <a:lnTo>
                    <a:pt x="2947689" y="643880"/>
                  </a:lnTo>
                  <a:lnTo>
                    <a:pt x="2948294" y="632671"/>
                  </a:lnTo>
                  <a:lnTo>
                    <a:pt x="2968488" y="599492"/>
                  </a:lnTo>
                  <a:lnTo>
                    <a:pt x="2982217" y="596552"/>
                  </a:lnTo>
                  <a:lnTo>
                    <a:pt x="3059013" y="596552"/>
                  </a:lnTo>
                  <a:lnTo>
                    <a:pt x="3059013" y="590301"/>
                  </a:lnTo>
                  <a:lnTo>
                    <a:pt x="3019871" y="590301"/>
                  </a:lnTo>
                  <a:lnTo>
                    <a:pt x="3009704" y="579037"/>
                  </a:lnTo>
                  <a:lnTo>
                    <a:pt x="2998254" y="570991"/>
                  </a:lnTo>
                  <a:lnTo>
                    <a:pt x="2985520" y="566163"/>
                  </a:lnTo>
                  <a:lnTo>
                    <a:pt x="2971502" y="564554"/>
                  </a:lnTo>
                  <a:close/>
                </a:path>
                <a:path w="12071350" h="2314575">
                  <a:moveTo>
                    <a:pt x="3059013" y="596552"/>
                  </a:moveTo>
                  <a:lnTo>
                    <a:pt x="2982217" y="596552"/>
                  </a:lnTo>
                  <a:lnTo>
                    <a:pt x="2989622" y="597296"/>
                  </a:lnTo>
                  <a:lnTo>
                    <a:pt x="2996356" y="599529"/>
                  </a:lnTo>
                  <a:lnTo>
                    <a:pt x="3017304" y="633434"/>
                  </a:lnTo>
                  <a:lnTo>
                    <a:pt x="3017879" y="643880"/>
                  </a:lnTo>
                  <a:lnTo>
                    <a:pt x="3017856" y="646261"/>
                  </a:lnTo>
                  <a:lnTo>
                    <a:pt x="3001788" y="685700"/>
                  </a:lnTo>
                  <a:lnTo>
                    <a:pt x="2981473" y="692398"/>
                  </a:lnTo>
                  <a:lnTo>
                    <a:pt x="3059013" y="692398"/>
                  </a:lnTo>
                  <a:lnTo>
                    <a:pt x="3059013" y="596552"/>
                  </a:lnTo>
                  <a:close/>
                </a:path>
                <a:path w="12071350" h="2314575">
                  <a:moveTo>
                    <a:pt x="3059013" y="568126"/>
                  </a:moveTo>
                  <a:lnTo>
                    <a:pt x="3019871" y="568126"/>
                  </a:lnTo>
                  <a:lnTo>
                    <a:pt x="3019871" y="590301"/>
                  </a:lnTo>
                  <a:lnTo>
                    <a:pt x="3059013" y="590301"/>
                  </a:lnTo>
                  <a:lnTo>
                    <a:pt x="3059013" y="568126"/>
                  </a:lnTo>
                  <a:close/>
                </a:path>
                <a:path w="12071350" h="2314575">
                  <a:moveTo>
                    <a:pt x="3220789" y="568126"/>
                  </a:moveTo>
                  <a:lnTo>
                    <a:pt x="3182242" y="568126"/>
                  </a:lnTo>
                  <a:lnTo>
                    <a:pt x="3182242" y="726182"/>
                  </a:lnTo>
                  <a:lnTo>
                    <a:pt x="3224063" y="726182"/>
                  </a:lnTo>
                  <a:lnTo>
                    <a:pt x="3224063" y="649386"/>
                  </a:lnTo>
                  <a:lnTo>
                    <a:pt x="3224268" y="638810"/>
                  </a:lnTo>
                  <a:lnTo>
                    <a:pt x="3243659" y="598289"/>
                  </a:lnTo>
                  <a:lnTo>
                    <a:pt x="3249463" y="596552"/>
                  </a:lnTo>
                  <a:lnTo>
                    <a:pt x="3411743" y="596552"/>
                  </a:lnTo>
                  <a:lnTo>
                    <a:pt x="3410396" y="592385"/>
                  </a:lnTo>
                  <a:lnTo>
                    <a:pt x="3408996" y="589706"/>
                  </a:lnTo>
                  <a:lnTo>
                    <a:pt x="3220789" y="589706"/>
                  </a:lnTo>
                  <a:lnTo>
                    <a:pt x="3220789" y="568126"/>
                  </a:lnTo>
                  <a:close/>
                </a:path>
                <a:path w="12071350" h="2314575">
                  <a:moveTo>
                    <a:pt x="3344862" y="596552"/>
                  </a:moveTo>
                  <a:lnTo>
                    <a:pt x="3261270" y="596552"/>
                  </a:lnTo>
                  <a:lnTo>
                    <a:pt x="3265487" y="597644"/>
                  </a:lnTo>
                  <a:lnTo>
                    <a:pt x="3268563" y="599826"/>
                  </a:lnTo>
                  <a:lnTo>
                    <a:pt x="3277790" y="726182"/>
                  </a:lnTo>
                  <a:lnTo>
                    <a:pt x="3319611" y="726182"/>
                  </a:lnTo>
                  <a:lnTo>
                    <a:pt x="3319629" y="649386"/>
                  </a:lnTo>
                  <a:lnTo>
                    <a:pt x="3325316" y="610741"/>
                  </a:lnTo>
                  <a:lnTo>
                    <a:pt x="3339355" y="598338"/>
                  </a:lnTo>
                  <a:lnTo>
                    <a:pt x="3344862" y="596552"/>
                  </a:lnTo>
                  <a:close/>
                </a:path>
                <a:path w="12071350" h="2314575">
                  <a:moveTo>
                    <a:pt x="3411743" y="596552"/>
                  </a:moveTo>
                  <a:lnTo>
                    <a:pt x="3358753" y="596552"/>
                  </a:lnTo>
                  <a:lnTo>
                    <a:pt x="3364706" y="599529"/>
                  </a:lnTo>
                  <a:lnTo>
                    <a:pt x="3368575" y="605482"/>
                  </a:lnTo>
                  <a:lnTo>
                    <a:pt x="3372891" y="726182"/>
                  </a:lnTo>
                  <a:lnTo>
                    <a:pt x="3414712" y="726182"/>
                  </a:lnTo>
                  <a:lnTo>
                    <a:pt x="3414596" y="620588"/>
                  </a:lnTo>
                  <a:lnTo>
                    <a:pt x="3412284" y="598227"/>
                  </a:lnTo>
                  <a:lnTo>
                    <a:pt x="3411743" y="596552"/>
                  </a:lnTo>
                  <a:close/>
                </a:path>
                <a:path w="12071350" h="2314575">
                  <a:moveTo>
                    <a:pt x="3270051" y="564554"/>
                  </a:moveTo>
                  <a:lnTo>
                    <a:pt x="3256257" y="566126"/>
                  </a:lnTo>
                  <a:lnTo>
                    <a:pt x="3243448" y="570842"/>
                  </a:lnTo>
                  <a:lnTo>
                    <a:pt x="3231625" y="578702"/>
                  </a:lnTo>
                  <a:lnTo>
                    <a:pt x="3220789" y="589706"/>
                  </a:lnTo>
                  <a:lnTo>
                    <a:pt x="3314700" y="589706"/>
                  </a:lnTo>
                  <a:lnTo>
                    <a:pt x="3284227" y="566117"/>
                  </a:lnTo>
                  <a:lnTo>
                    <a:pt x="3270051" y="564554"/>
                  </a:lnTo>
                  <a:close/>
                </a:path>
                <a:path w="12071350" h="2314575">
                  <a:moveTo>
                    <a:pt x="3362920" y="564554"/>
                  </a:moveTo>
                  <a:lnTo>
                    <a:pt x="3325477" y="578702"/>
                  </a:lnTo>
                  <a:lnTo>
                    <a:pt x="3314700" y="589706"/>
                  </a:lnTo>
                  <a:lnTo>
                    <a:pt x="3408996" y="589706"/>
                  </a:lnTo>
                  <a:lnTo>
                    <a:pt x="3371291" y="565001"/>
                  </a:lnTo>
                  <a:lnTo>
                    <a:pt x="3362920" y="564554"/>
                  </a:lnTo>
                  <a:close/>
                </a:path>
                <a:path w="12071350" h="2314575">
                  <a:moveTo>
                    <a:pt x="3528268" y="564554"/>
                  </a:moveTo>
                  <a:lnTo>
                    <a:pt x="3486150" y="574823"/>
                  </a:lnTo>
                  <a:lnTo>
                    <a:pt x="3457128" y="604589"/>
                  </a:lnTo>
                  <a:lnTo>
                    <a:pt x="3446859" y="644921"/>
                  </a:lnTo>
                  <a:lnTo>
                    <a:pt x="3447501" y="658028"/>
                  </a:lnTo>
                  <a:lnTo>
                    <a:pt x="3462849" y="700090"/>
                  </a:lnTo>
                  <a:lnTo>
                    <a:pt x="3497060" y="724228"/>
                  </a:lnTo>
                  <a:lnTo>
                    <a:pt x="3528566" y="729753"/>
                  </a:lnTo>
                  <a:lnTo>
                    <a:pt x="3545374" y="728284"/>
                  </a:lnTo>
                  <a:lnTo>
                    <a:pt x="3560675" y="723875"/>
                  </a:lnTo>
                  <a:lnTo>
                    <a:pt x="3574470" y="716526"/>
                  </a:lnTo>
                  <a:lnTo>
                    <a:pt x="3586757" y="706239"/>
                  </a:lnTo>
                  <a:lnTo>
                    <a:pt x="3595279" y="695672"/>
                  </a:lnTo>
                  <a:lnTo>
                    <a:pt x="3528417" y="695672"/>
                  </a:lnTo>
                  <a:lnTo>
                    <a:pt x="3520557" y="694890"/>
                  </a:lnTo>
                  <a:lnTo>
                    <a:pt x="3492512" y="667915"/>
                  </a:lnTo>
                  <a:lnTo>
                    <a:pt x="3489721" y="647154"/>
                  </a:lnTo>
                  <a:lnTo>
                    <a:pt x="3490419" y="636085"/>
                  </a:lnTo>
                  <a:lnTo>
                    <a:pt x="3513348" y="601761"/>
                  </a:lnTo>
                  <a:lnTo>
                    <a:pt x="3528417" y="598636"/>
                  </a:lnTo>
                  <a:lnTo>
                    <a:pt x="3595734" y="598636"/>
                  </a:lnTo>
                  <a:lnTo>
                    <a:pt x="3587055" y="587920"/>
                  </a:lnTo>
                  <a:lnTo>
                    <a:pt x="3574786" y="577698"/>
                  </a:lnTo>
                  <a:lnTo>
                    <a:pt x="3560898" y="570396"/>
                  </a:lnTo>
                  <a:lnTo>
                    <a:pt x="3545392" y="566015"/>
                  </a:lnTo>
                  <a:lnTo>
                    <a:pt x="3528268" y="564554"/>
                  </a:lnTo>
                  <a:close/>
                </a:path>
                <a:path w="12071350" h="2314575">
                  <a:moveTo>
                    <a:pt x="3595734" y="598636"/>
                  </a:moveTo>
                  <a:lnTo>
                    <a:pt x="3528417" y="598636"/>
                  </a:lnTo>
                  <a:lnTo>
                    <a:pt x="3536267" y="599417"/>
                  </a:lnTo>
                  <a:lnTo>
                    <a:pt x="3543448" y="601761"/>
                  </a:lnTo>
                  <a:lnTo>
                    <a:pt x="3566266" y="635917"/>
                  </a:lnTo>
                  <a:lnTo>
                    <a:pt x="3566945" y="647154"/>
                  </a:lnTo>
                  <a:lnTo>
                    <a:pt x="3566267" y="658028"/>
                  </a:lnTo>
                  <a:lnTo>
                    <a:pt x="3543448" y="692546"/>
                  </a:lnTo>
                  <a:lnTo>
                    <a:pt x="3528417" y="695672"/>
                  </a:lnTo>
                  <a:lnTo>
                    <a:pt x="3595279" y="695672"/>
                  </a:lnTo>
                  <a:lnTo>
                    <a:pt x="3596915" y="693644"/>
                  </a:lnTo>
                  <a:lnTo>
                    <a:pt x="3604170" y="679524"/>
                  </a:lnTo>
                  <a:lnTo>
                    <a:pt x="3608523" y="663878"/>
                  </a:lnTo>
                  <a:lnTo>
                    <a:pt x="3609975" y="646707"/>
                  </a:lnTo>
                  <a:lnTo>
                    <a:pt x="3608542" y="629694"/>
                  </a:lnTo>
                  <a:lnTo>
                    <a:pt x="3604245" y="614226"/>
                  </a:lnTo>
                  <a:lnTo>
                    <a:pt x="3597082" y="600301"/>
                  </a:lnTo>
                  <a:lnTo>
                    <a:pt x="3595734" y="598636"/>
                  </a:lnTo>
                  <a:close/>
                </a:path>
                <a:path w="12071350" h="2314575">
                  <a:moveTo>
                    <a:pt x="3670101" y="674687"/>
                  </a:moveTo>
                  <a:lnTo>
                    <a:pt x="3628132" y="681087"/>
                  </a:lnTo>
                  <a:lnTo>
                    <a:pt x="3631843" y="691737"/>
                  </a:lnTo>
                  <a:lnTo>
                    <a:pt x="3637173" y="701216"/>
                  </a:lnTo>
                  <a:lnTo>
                    <a:pt x="3674938" y="726479"/>
                  </a:lnTo>
                  <a:lnTo>
                    <a:pt x="3703885" y="729753"/>
                  </a:lnTo>
                  <a:lnTo>
                    <a:pt x="3720582" y="728777"/>
                  </a:lnTo>
                  <a:lnTo>
                    <a:pt x="3757612" y="714126"/>
                  </a:lnTo>
                  <a:lnTo>
                    <a:pt x="3769604" y="699541"/>
                  </a:lnTo>
                  <a:lnTo>
                    <a:pt x="3694062" y="699541"/>
                  </a:lnTo>
                  <a:lnTo>
                    <a:pt x="3686423" y="697458"/>
                  </a:lnTo>
                  <a:lnTo>
                    <a:pt x="3680966" y="693291"/>
                  </a:lnTo>
                  <a:lnTo>
                    <a:pt x="3675508" y="689024"/>
                  </a:lnTo>
                  <a:lnTo>
                    <a:pt x="3671887" y="682823"/>
                  </a:lnTo>
                  <a:lnTo>
                    <a:pt x="3670101" y="674687"/>
                  </a:lnTo>
                  <a:close/>
                </a:path>
                <a:path w="12071350" h="2314575">
                  <a:moveTo>
                    <a:pt x="3700462" y="564554"/>
                  </a:moveTo>
                  <a:lnTo>
                    <a:pt x="3659385" y="572423"/>
                  </a:lnTo>
                  <a:lnTo>
                    <a:pt x="3634950" y="603212"/>
                  </a:lnTo>
                  <a:lnTo>
                    <a:pt x="3633936" y="613072"/>
                  </a:lnTo>
                  <a:lnTo>
                    <a:pt x="3635108" y="623834"/>
                  </a:lnTo>
                  <a:lnTo>
                    <a:pt x="3661776" y="653377"/>
                  </a:lnTo>
                  <a:lnTo>
                    <a:pt x="3724076" y="670718"/>
                  </a:lnTo>
                  <a:lnTo>
                    <a:pt x="3728739" y="672554"/>
                  </a:lnTo>
                  <a:lnTo>
                    <a:pt x="3730823" y="674538"/>
                  </a:lnTo>
                  <a:lnTo>
                    <a:pt x="3732807" y="676622"/>
                  </a:lnTo>
                  <a:lnTo>
                    <a:pt x="3733800" y="679251"/>
                  </a:lnTo>
                  <a:lnTo>
                    <a:pt x="3733718" y="687254"/>
                  </a:lnTo>
                  <a:lnTo>
                    <a:pt x="3731964" y="690810"/>
                  </a:lnTo>
                  <a:lnTo>
                    <a:pt x="3728293" y="693588"/>
                  </a:lnTo>
                  <a:lnTo>
                    <a:pt x="3722836" y="697557"/>
                  </a:lnTo>
                  <a:lnTo>
                    <a:pt x="3714700" y="699541"/>
                  </a:lnTo>
                  <a:lnTo>
                    <a:pt x="3769604" y="699541"/>
                  </a:lnTo>
                  <a:lnTo>
                    <a:pt x="3771230" y="696974"/>
                  </a:lnTo>
                  <a:lnTo>
                    <a:pt x="3774634" y="687254"/>
                  </a:lnTo>
                  <a:lnTo>
                    <a:pt x="3775769" y="676771"/>
                  </a:lnTo>
                  <a:lnTo>
                    <a:pt x="3774950" y="667348"/>
                  </a:lnTo>
                  <a:lnTo>
                    <a:pt x="3744366" y="635508"/>
                  </a:lnTo>
                  <a:lnTo>
                    <a:pt x="3701002" y="623481"/>
                  </a:lnTo>
                  <a:lnTo>
                    <a:pt x="3689523" y="620328"/>
                  </a:lnTo>
                  <a:lnTo>
                    <a:pt x="3681505" y="617602"/>
                  </a:lnTo>
                  <a:lnTo>
                    <a:pt x="3676947" y="615305"/>
                  </a:lnTo>
                  <a:lnTo>
                    <a:pt x="3674169" y="613221"/>
                  </a:lnTo>
                  <a:lnTo>
                    <a:pt x="3672780" y="610691"/>
                  </a:lnTo>
                  <a:lnTo>
                    <a:pt x="3672780" y="604242"/>
                  </a:lnTo>
                  <a:lnTo>
                    <a:pt x="3674367" y="601414"/>
                  </a:lnTo>
                  <a:lnTo>
                    <a:pt x="3677542" y="599231"/>
                  </a:lnTo>
                  <a:lnTo>
                    <a:pt x="3682305" y="596155"/>
                  </a:lnTo>
                  <a:lnTo>
                    <a:pt x="3690193" y="594617"/>
                  </a:lnTo>
                  <a:lnTo>
                    <a:pt x="3765653" y="594617"/>
                  </a:lnTo>
                  <a:lnTo>
                    <a:pt x="3762002" y="588218"/>
                  </a:lnTo>
                  <a:lnTo>
                    <a:pt x="3728739" y="567196"/>
                  </a:lnTo>
                  <a:lnTo>
                    <a:pt x="3715642" y="565215"/>
                  </a:lnTo>
                  <a:lnTo>
                    <a:pt x="3700462" y="564554"/>
                  </a:lnTo>
                  <a:close/>
                </a:path>
                <a:path w="12071350" h="2314575">
                  <a:moveTo>
                    <a:pt x="3765653" y="594617"/>
                  </a:moveTo>
                  <a:lnTo>
                    <a:pt x="3709937" y="594617"/>
                  </a:lnTo>
                  <a:lnTo>
                    <a:pt x="3716635" y="596255"/>
                  </a:lnTo>
                  <a:lnTo>
                    <a:pt x="3721298" y="599529"/>
                  </a:lnTo>
                  <a:lnTo>
                    <a:pt x="3726060" y="602803"/>
                  </a:lnTo>
                  <a:lnTo>
                    <a:pt x="3729285" y="607516"/>
                  </a:lnTo>
                  <a:lnTo>
                    <a:pt x="3730972" y="613667"/>
                  </a:lnTo>
                  <a:lnTo>
                    <a:pt x="3770411" y="606375"/>
                  </a:lnTo>
                  <a:lnTo>
                    <a:pt x="3766821" y="596664"/>
                  </a:lnTo>
                  <a:lnTo>
                    <a:pt x="3765653" y="594617"/>
                  </a:lnTo>
                  <a:close/>
                </a:path>
                <a:path w="12071350" h="2314575">
                  <a:moveTo>
                    <a:pt x="3856434" y="601464"/>
                  </a:moveTo>
                  <a:lnTo>
                    <a:pt x="3814464" y="601464"/>
                  </a:lnTo>
                  <a:lnTo>
                    <a:pt x="3814548" y="680528"/>
                  </a:lnTo>
                  <a:lnTo>
                    <a:pt x="3824485" y="720179"/>
                  </a:lnTo>
                  <a:lnTo>
                    <a:pt x="3847851" y="729753"/>
                  </a:lnTo>
                  <a:lnTo>
                    <a:pt x="3855392" y="729753"/>
                  </a:lnTo>
                  <a:lnTo>
                    <a:pt x="3864378" y="729363"/>
                  </a:lnTo>
                  <a:lnTo>
                    <a:pt x="3872879" y="728191"/>
                  </a:lnTo>
                  <a:lnTo>
                    <a:pt x="3880897" y="726237"/>
                  </a:lnTo>
                  <a:lnTo>
                    <a:pt x="3888432" y="723503"/>
                  </a:lnTo>
                  <a:lnTo>
                    <a:pt x="3885302" y="695076"/>
                  </a:lnTo>
                  <a:lnTo>
                    <a:pt x="3865264" y="695076"/>
                  </a:lnTo>
                  <a:lnTo>
                    <a:pt x="3862883" y="694382"/>
                  </a:lnTo>
                  <a:lnTo>
                    <a:pt x="3856515" y="680528"/>
                  </a:lnTo>
                  <a:lnTo>
                    <a:pt x="3856434" y="601464"/>
                  </a:lnTo>
                  <a:close/>
                </a:path>
                <a:path w="12071350" h="2314575">
                  <a:moveTo>
                    <a:pt x="3884860" y="691058"/>
                  </a:moveTo>
                  <a:lnTo>
                    <a:pt x="3877518" y="693737"/>
                  </a:lnTo>
                  <a:lnTo>
                    <a:pt x="3871912" y="695076"/>
                  </a:lnTo>
                  <a:lnTo>
                    <a:pt x="3885302" y="695076"/>
                  </a:lnTo>
                  <a:lnTo>
                    <a:pt x="3884860" y="691058"/>
                  </a:lnTo>
                  <a:close/>
                </a:path>
                <a:path w="12071350" h="2314575">
                  <a:moveTo>
                    <a:pt x="3885009" y="568126"/>
                  </a:moveTo>
                  <a:lnTo>
                    <a:pt x="3795266" y="568126"/>
                  </a:lnTo>
                  <a:lnTo>
                    <a:pt x="3795266" y="601464"/>
                  </a:lnTo>
                  <a:lnTo>
                    <a:pt x="3885009" y="601464"/>
                  </a:lnTo>
                  <a:lnTo>
                    <a:pt x="3885009" y="568126"/>
                  </a:lnTo>
                  <a:close/>
                </a:path>
                <a:path w="12071350" h="2314575">
                  <a:moveTo>
                    <a:pt x="3856434" y="512316"/>
                  </a:moveTo>
                  <a:lnTo>
                    <a:pt x="3814464" y="536723"/>
                  </a:lnTo>
                  <a:lnTo>
                    <a:pt x="3814464" y="568126"/>
                  </a:lnTo>
                  <a:lnTo>
                    <a:pt x="3856434" y="568126"/>
                  </a:lnTo>
                  <a:lnTo>
                    <a:pt x="3856434" y="512316"/>
                  </a:lnTo>
                  <a:close/>
                </a:path>
                <a:path w="12071350" h="2314575">
                  <a:moveTo>
                    <a:pt x="3955851" y="507999"/>
                  </a:moveTo>
                  <a:lnTo>
                    <a:pt x="3914030" y="507999"/>
                  </a:lnTo>
                  <a:lnTo>
                    <a:pt x="3914030" y="726182"/>
                  </a:lnTo>
                  <a:lnTo>
                    <a:pt x="3955851" y="726182"/>
                  </a:lnTo>
                  <a:lnTo>
                    <a:pt x="3955851" y="507999"/>
                  </a:lnTo>
                  <a:close/>
                </a:path>
                <a:path w="12071350" h="2314575">
                  <a:moveTo>
                    <a:pt x="3989189" y="755054"/>
                  </a:moveTo>
                  <a:lnTo>
                    <a:pt x="3992909" y="787796"/>
                  </a:lnTo>
                  <a:lnTo>
                    <a:pt x="4000648" y="789483"/>
                  </a:lnTo>
                  <a:lnTo>
                    <a:pt x="4008536" y="790326"/>
                  </a:lnTo>
                  <a:lnTo>
                    <a:pt x="4024510" y="790326"/>
                  </a:lnTo>
                  <a:lnTo>
                    <a:pt x="4031605" y="789483"/>
                  </a:lnTo>
                  <a:lnTo>
                    <a:pt x="4044205" y="786110"/>
                  </a:lnTo>
                  <a:lnTo>
                    <a:pt x="4049514" y="783728"/>
                  </a:lnTo>
                  <a:lnTo>
                    <a:pt x="4053780" y="780653"/>
                  </a:lnTo>
                  <a:lnTo>
                    <a:pt x="4058146" y="777676"/>
                  </a:lnTo>
                  <a:lnTo>
                    <a:pt x="4061966" y="773757"/>
                  </a:lnTo>
                  <a:lnTo>
                    <a:pt x="4065240" y="768895"/>
                  </a:lnTo>
                  <a:lnTo>
                    <a:pt x="4068613" y="764033"/>
                  </a:lnTo>
                  <a:lnTo>
                    <a:pt x="4072135" y="756989"/>
                  </a:lnTo>
                  <a:lnTo>
                    <a:pt x="4001641" y="756989"/>
                  </a:lnTo>
                  <a:lnTo>
                    <a:pt x="3995737" y="756344"/>
                  </a:lnTo>
                  <a:lnTo>
                    <a:pt x="3989189" y="755054"/>
                  </a:lnTo>
                  <a:close/>
                </a:path>
                <a:path w="12071350" h="2314575">
                  <a:moveTo>
                    <a:pt x="4023568" y="568126"/>
                  </a:moveTo>
                  <a:lnTo>
                    <a:pt x="3979068" y="568126"/>
                  </a:lnTo>
                  <a:lnTo>
                    <a:pt x="4039195" y="726628"/>
                  </a:lnTo>
                  <a:lnTo>
                    <a:pt x="4036714" y="735458"/>
                  </a:lnTo>
                  <a:lnTo>
                    <a:pt x="4033142" y="742701"/>
                  </a:lnTo>
                  <a:lnTo>
                    <a:pt x="4028479" y="748357"/>
                  </a:lnTo>
                  <a:lnTo>
                    <a:pt x="4023816" y="754112"/>
                  </a:lnTo>
                  <a:lnTo>
                    <a:pt x="4016623" y="756989"/>
                  </a:lnTo>
                  <a:lnTo>
                    <a:pt x="4072135" y="756989"/>
                  </a:lnTo>
                  <a:lnTo>
                    <a:pt x="4075807" y="747762"/>
                  </a:lnTo>
                  <a:lnTo>
                    <a:pt x="4085778" y="720228"/>
                  </a:lnTo>
                  <a:lnTo>
                    <a:pt x="4100413" y="680342"/>
                  </a:lnTo>
                  <a:lnTo>
                    <a:pt x="4061370" y="680342"/>
                  </a:lnTo>
                  <a:lnTo>
                    <a:pt x="4023568" y="568126"/>
                  </a:lnTo>
                  <a:close/>
                </a:path>
                <a:path w="12071350" h="2314575">
                  <a:moveTo>
                    <a:pt x="4141589" y="568126"/>
                  </a:moveTo>
                  <a:lnTo>
                    <a:pt x="4098280" y="568126"/>
                  </a:lnTo>
                  <a:lnTo>
                    <a:pt x="4061370" y="680342"/>
                  </a:lnTo>
                  <a:lnTo>
                    <a:pt x="4100413" y="680342"/>
                  </a:lnTo>
                  <a:lnTo>
                    <a:pt x="4141589" y="568126"/>
                  </a:lnTo>
                  <a:close/>
                </a:path>
                <a:path w="12071350" h="2314575">
                  <a:moveTo>
                    <a:pt x="4325094" y="564554"/>
                  </a:moveTo>
                  <a:lnTo>
                    <a:pt x="4282975" y="574823"/>
                  </a:lnTo>
                  <a:lnTo>
                    <a:pt x="4253954" y="604589"/>
                  </a:lnTo>
                  <a:lnTo>
                    <a:pt x="4243685" y="644921"/>
                  </a:lnTo>
                  <a:lnTo>
                    <a:pt x="4244326" y="658028"/>
                  </a:lnTo>
                  <a:lnTo>
                    <a:pt x="4259674" y="700090"/>
                  </a:lnTo>
                  <a:lnTo>
                    <a:pt x="4293886" y="724228"/>
                  </a:lnTo>
                  <a:lnTo>
                    <a:pt x="4325391" y="729753"/>
                  </a:lnTo>
                  <a:lnTo>
                    <a:pt x="4342200" y="728284"/>
                  </a:lnTo>
                  <a:lnTo>
                    <a:pt x="4357501" y="723875"/>
                  </a:lnTo>
                  <a:lnTo>
                    <a:pt x="4371295" y="716526"/>
                  </a:lnTo>
                  <a:lnTo>
                    <a:pt x="4383583" y="706239"/>
                  </a:lnTo>
                  <a:lnTo>
                    <a:pt x="4392105" y="695672"/>
                  </a:lnTo>
                  <a:lnTo>
                    <a:pt x="4325242" y="695672"/>
                  </a:lnTo>
                  <a:lnTo>
                    <a:pt x="4317382" y="694890"/>
                  </a:lnTo>
                  <a:lnTo>
                    <a:pt x="4289338" y="667915"/>
                  </a:lnTo>
                  <a:lnTo>
                    <a:pt x="4286547" y="647154"/>
                  </a:lnTo>
                  <a:lnTo>
                    <a:pt x="4287245" y="636085"/>
                  </a:lnTo>
                  <a:lnTo>
                    <a:pt x="4310174" y="601761"/>
                  </a:lnTo>
                  <a:lnTo>
                    <a:pt x="4325242" y="598636"/>
                  </a:lnTo>
                  <a:lnTo>
                    <a:pt x="4392560" y="598636"/>
                  </a:lnTo>
                  <a:lnTo>
                    <a:pt x="4383881" y="587920"/>
                  </a:lnTo>
                  <a:lnTo>
                    <a:pt x="4371612" y="577698"/>
                  </a:lnTo>
                  <a:lnTo>
                    <a:pt x="4357724" y="570396"/>
                  </a:lnTo>
                  <a:lnTo>
                    <a:pt x="4342218" y="566015"/>
                  </a:lnTo>
                  <a:lnTo>
                    <a:pt x="4325094" y="564554"/>
                  </a:lnTo>
                  <a:close/>
                </a:path>
                <a:path w="12071350" h="2314575">
                  <a:moveTo>
                    <a:pt x="4392560" y="598636"/>
                  </a:moveTo>
                  <a:lnTo>
                    <a:pt x="4325242" y="598636"/>
                  </a:lnTo>
                  <a:lnTo>
                    <a:pt x="4333093" y="599417"/>
                  </a:lnTo>
                  <a:lnTo>
                    <a:pt x="4340274" y="601761"/>
                  </a:lnTo>
                  <a:lnTo>
                    <a:pt x="4363091" y="635917"/>
                  </a:lnTo>
                  <a:lnTo>
                    <a:pt x="4363770" y="647154"/>
                  </a:lnTo>
                  <a:lnTo>
                    <a:pt x="4363093" y="658028"/>
                  </a:lnTo>
                  <a:lnTo>
                    <a:pt x="4340274" y="692546"/>
                  </a:lnTo>
                  <a:lnTo>
                    <a:pt x="4325242" y="695672"/>
                  </a:lnTo>
                  <a:lnTo>
                    <a:pt x="4392105" y="695672"/>
                  </a:lnTo>
                  <a:lnTo>
                    <a:pt x="4393741" y="693644"/>
                  </a:lnTo>
                  <a:lnTo>
                    <a:pt x="4400996" y="679524"/>
                  </a:lnTo>
                  <a:lnTo>
                    <a:pt x="4405349" y="663878"/>
                  </a:lnTo>
                  <a:lnTo>
                    <a:pt x="4406800" y="646707"/>
                  </a:lnTo>
                  <a:lnTo>
                    <a:pt x="4405368" y="629694"/>
                  </a:lnTo>
                  <a:lnTo>
                    <a:pt x="4401070" y="614226"/>
                  </a:lnTo>
                  <a:lnTo>
                    <a:pt x="4393908" y="600301"/>
                  </a:lnTo>
                  <a:lnTo>
                    <a:pt x="4392560" y="598636"/>
                  </a:lnTo>
                  <a:close/>
                </a:path>
                <a:path w="12071350" h="2314575">
                  <a:moveTo>
                    <a:pt x="4478238" y="568126"/>
                  </a:moveTo>
                  <a:lnTo>
                    <a:pt x="4439394" y="568126"/>
                  </a:lnTo>
                  <a:lnTo>
                    <a:pt x="4439394" y="726182"/>
                  </a:lnTo>
                  <a:lnTo>
                    <a:pt x="4481214" y="726182"/>
                  </a:lnTo>
                  <a:lnTo>
                    <a:pt x="4481214" y="654595"/>
                  </a:lnTo>
                  <a:lnTo>
                    <a:pt x="4481410" y="642391"/>
                  </a:lnTo>
                  <a:lnTo>
                    <a:pt x="4502001" y="598537"/>
                  </a:lnTo>
                  <a:lnTo>
                    <a:pt x="4508500" y="596552"/>
                  </a:lnTo>
                  <a:lnTo>
                    <a:pt x="4580334" y="596552"/>
                  </a:lnTo>
                  <a:lnTo>
                    <a:pt x="4579590" y="593278"/>
                  </a:lnTo>
                  <a:lnTo>
                    <a:pt x="4578688" y="591343"/>
                  </a:lnTo>
                  <a:lnTo>
                    <a:pt x="4478238" y="591343"/>
                  </a:lnTo>
                  <a:lnTo>
                    <a:pt x="4478238" y="568126"/>
                  </a:lnTo>
                  <a:close/>
                </a:path>
                <a:path w="12071350" h="2314575">
                  <a:moveTo>
                    <a:pt x="4580334" y="596552"/>
                  </a:moveTo>
                  <a:lnTo>
                    <a:pt x="4521398" y="596552"/>
                  </a:lnTo>
                  <a:lnTo>
                    <a:pt x="4526210" y="597941"/>
                  </a:lnTo>
                  <a:lnTo>
                    <a:pt x="4530179" y="600719"/>
                  </a:lnTo>
                  <a:lnTo>
                    <a:pt x="4541594" y="642391"/>
                  </a:lnTo>
                  <a:lnTo>
                    <a:pt x="4541639" y="726182"/>
                  </a:lnTo>
                  <a:lnTo>
                    <a:pt x="4583459" y="726182"/>
                  </a:lnTo>
                  <a:lnTo>
                    <a:pt x="4583395" y="624234"/>
                  </a:lnTo>
                  <a:lnTo>
                    <a:pt x="4581078" y="599826"/>
                  </a:lnTo>
                  <a:lnTo>
                    <a:pt x="4580334" y="596552"/>
                  </a:lnTo>
                  <a:close/>
                </a:path>
                <a:path w="12071350" h="2314575">
                  <a:moveTo>
                    <a:pt x="4530328" y="564554"/>
                  </a:moveTo>
                  <a:lnTo>
                    <a:pt x="4515296" y="566229"/>
                  </a:lnTo>
                  <a:lnTo>
                    <a:pt x="4501604" y="571251"/>
                  </a:lnTo>
                  <a:lnTo>
                    <a:pt x="4489251" y="579623"/>
                  </a:lnTo>
                  <a:lnTo>
                    <a:pt x="4478238" y="591343"/>
                  </a:lnTo>
                  <a:lnTo>
                    <a:pt x="4578688" y="591343"/>
                  </a:lnTo>
                  <a:lnTo>
                    <a:pt x="4576861" y="587424"/>
                  </a:lnTo>
                  <a:lnTo>
                    <a:pt x="4572892" y="582265"/>
                  </a:lnTo>
                  <a:lnTo>
                    <a:pt x="4569023" y="577105"/>
                  </a:lnTo>
                  <a:lnTo>
                    <a:pt x="4537099" y="564870"/>
                  </a:lnTo>
                  <a:lnTo>
                    <a:pt x="4530328" y="564554"/>
                  </a:lnTo>
                  <a:close/>
                </a:path>
                <a:path w="12071350" h="2314575">
                  <a:moveTo>
                    <a:pt x="4667845" y="507999"/>
                  </a:moveTo>
                  <a:lnTo>
                    <a:pt x="4626024" y="507999"/>
                  </a:lnTo>
                  <a:lnTo>
                    <a:pt x="4626024" y="726182"/>
                  </a:lnTo>
                  <a:lnTo>
                    <a:pt x="4667845" y="726182"/>
                  </a:lnTo>
                  <a:lnTo>
                    <a:pt x="4667845" y="507999"/>
                  </a:lnTo>
                  <a:close/>
                </a:path>
                <a:path w="12071350" h="2314575">
                  <a:moveTo>
                    <a:pt x="4701182" y="755054"/>
                  </a:moveTo>
                  <a:lnTo>
                    <a:pt x="4704903" y="787796"/>
                  </a:lnTo>
                  <a:lnTo>
                    <a:pt x="4712642" y="789483"/>
                  </a:lnTo>
                  <a:lnTo>
                    <a:pt x="4720530" y="790326"/>
                  </a:lnTo>
                  <a:lnTo>
                    <a:pt x="4736504" y="790326"/>
                  </a:lnTo>
                  <a:lnTo>
                    <a:pt x="4743598" y="789483"/>
                  </a:lnTo>
                  <a:lnTo>
                    <a:pt x="4756199" y="786110"/>
                  </a:lnTo>
                  <a:lnTo>
                    <a:pt x="4761507" y="783728"/>
                  </a:lnTo>
                  <a:lnTo>
                    <a:pt x="4765774" y="780653"/>
                  </a:lnTo>
                  <a:lnTo>
                    <a:pt x="4770139" y="777676"/>
                  </a:lnTo>
                  <a:lnTo>
                    <a:pt x="4773959" y="773757"/>
                  </a:lnTo>
                  <a:lnTo>
                    <a:pt x="4777233" y="768895"/>
                  </a:lnTo>
                  <a:lnTo>
                    <a:pt x="4780607" y="764033"/>
                  </a:lnTo>
                  <a:lnTo>
                    <a:pt x="4784129" y="756989"/>
                  </a:lnTo>
                  <a:lnTo>
                    <a:pt x="4713634" y="756989"/>
                  </a:lnTo>
                  <a:lnTo>
                    <a:pt x="4707731" y="756344"/>
                  </a:lnTo>
                  <a:lnTo>
                    <a:pt x="4701182" y="755054"/>
                  </a:lnTo>
                  <a:close/>
                </a:path>
                <a:path w="12071350" h="2314575">
                  <a:moveTo>
                    <a:pt x="4735562" y="568126"/>
                  </a:moveTo>
                  <a:lnTo>
                    <a:pt x="4691062" y="568126"/>
                  </a:lnTo>
                  <a:lnTo>
                    <a:pt x="4751189" y="726628"/>
                  </a:lnTo>
                  <a:lnTo>
                    <a:pt x="4748708" y="735458"/>
                  </a:lnTo>
                  <a:lnTo>
                    <a:pt x="4745136" y="742701"/>
                  </a:lnTo>
                  <a:lnTo>
                    <a:pt x="4740473" y="748357"/>
                  </a:lnTo>
                  <a:lnTo>
                    <a:pt x="4735810" y="754112"/>
                  </a:lnTo>
                  <a:lnTo>
                    <a:pt x="4728616" y="756989"/>
                  </a:lnTo>
                  <a:lnTo>
                    <a:pt x="4784129" y="756989"/>
                  </a:lnTo>
                  <a:lnTo>
                    <a:pt x="4787800" y="747762"/>
                  </a:lnTo>
                  <a:lnTo>
                    <a:pt x="4797772" y="720228"/>
                  </a:lnTo>
                  <a:lnTo>
                    <a:pt x="4812407" y="680342"/>
                  </a:lnTo>
                  <a:lnTo>
                    <a:pt x="4773364" y="680342"/>
                  </a:lnTo>
                  <a:lnTo>
                    <a:pt x="4735562" y="568126"/>
                  </a:lnTo>
                  <a:close/>
                </a:path>
                <a:path w="12071350" h="2314575">
                  <a:moveTo>
                    <a:pt x="4853582" y="568126"/>
                  </a:moveTo>
                  <a:lnTo>
                    <a:pt x="4810273" y="568126"/>
                  </a:lnTo>
                  <a:lnTo>
                    <a:pt x="4773364" y="680342"/>
                  </a:lnTo>
                  <a:lnTo>
                    <a:pt x="4812407" y="680342"/>
                  </a:lnTo>
                  <a:lnTo>
                    <a:pt x="4853582" y="568126"/>
                  </a:lnTo>
                  <a:close/>
                </a:path>
                <a:path w="12071350" h="2314575">
                  <a:moveTo>
                    <a:pt x="5037087" y="564554"/>
                  </a:moveTo>
                  <a:lnTo>
                    <a:pt x="4994969" y="574823"/>
                  </a:lnTo>
                  <a:lnTo>
                    <a:pt x="4965948" y="604589"/>
                  </a:lnTo>
                  <a:lnTo>
                    <a:pt x="4955678" y="644921"/>
                  </a:lnTo>
                  <a:lnTo>
                    <a:pt x="4956320" y="658028"/>
                  </a:lnTo>
                  <a:lnTo>
                    <a:pt x="4971668" y="700090"/>
                  </a:lnTo>
                  <a:lnTo>
                    <a:pt x="5005880" y="724228"/>
                  </a:lnTo>
                  <a:lnTo>
                    <a:pt x="5037385" y="729753"/>
                  </a:lnTo>
                  <a:lnTo>
                    <a:pt x="5054193" y="728284"/>
                  </a:lnTo>
                  <a:lnTo>
                    <a:pt x="5069495" y="723875"/>
                  </a:lnTo>
                  <a:lnTo>
                    <a:pt x="5083289" y="716526"/>
                  </a:lnTo>
                  <a:lnTo>
                    <a:pt x="5095577" y="706239"/>
                  </a:lnTo>
                  <a:lnTo>
                    <a:pt x="5104099" y="695672"/>
                  </a:lnTo>
                  <a:lnTo>
                    <a:pt x="5037236" y="695672"/>
                  </a:lnTo>
                  <a:lnTo>
                    <a:pt x="5029376" y="694890"/>
                  </a:lnTo>
                  <a:lnTo>
                    <a:pt x="5001331" y="667915"/>
                  </a:lnTo>
                  <a:lnTo>
                    <a:pt x="4998541" y="647154"/>
                  </a:lnTo>
                  <a:lnTo>
                    <a:pt x="4999239" y="636085"/>
                  </a:lnTo>
                  <a:lnTo>
                    <a:pt x="5022167" y="601761"/>
                  </a:lnTo>
                  <a:lnTo>
                    <a:pt x="5037236" y="598636"/>
                  </a:lnTo>
                  <a:lnTo>
                    <a:pt x="5104553" y="598636"/>
                  </a:lnTo>
                  <a:lnTo>
                    <a:pt x="5095875" y="587920"/>
                  </a:lnTo>
                  <a:lnTo>
                    <a:pt x="5083605" y="577698"/>
                  </a:lnTo>
                  <a:lnTo>
                    <a:pt x="5069718" y="570396"/>
                  </a:lnTo>
                  <a:lnTo>
                    <a:pt x="5054212" y="566015"/>
                  </a:lnTo>
                  <a:lnTo>
                    <a:pt x="5037087" y="564554"/>
                  </a:lnTo>
                  <a:close/>
                </a:path>
                <a:path w="12071350" h="2314575">
                  <a:moveTo>
                    <a:pt x="5104553" y="598636"/>
                  </a:moveTo>
                  <a:lnTo>
                    <a:pt x="5037236" y="598636"/>
                  </a:lnTo>
                  <a:lnTo>
                    <a:pt x="5045087" y="599417"/>
                  </a:lnTo>
                  <a:lnTo>
                    <a:pt x="5052268" y="601761"/>
                  </a:lnTo>
                  <a:lnTo>
                    <a:pt x="5075085" y="635917"/>
                  </a:lnTo>
                  <a:lnTo>
                    <a:pt x="5075764" y="647154"/>
                  </a:lnTo>
                  <a:lnTo>
                    <a:pt x="5075087" y="658028"/>
                  </a:lnTo>
                  <a:lnTo>
                    <a:pt x="5052268" y="692546"/>
                  </a:lnTo>
                  <a:lnTo>
                    <a:pt x="5037236" y="695672"/>
                  </a:lnTo>
                  <a:lnTo>
                    <a:pt x="5104099" y="695672"/>
                  </a:lnTo>
                  <a:lnTo>
                    <a:pt x="5105734" y="693644"/>
                  </a:lnTo>
                  <a:lnTo>
                    <a:pt x="5112990" y="679524"/>
                  </a:lnTo>
                  <a:lnTo>
                    <a:pt x="5117343" y="663878"/>
                  </a:lnTo>
                  <a:lnTo>
                    <a:pt x="5118794" y="646707"/>
                  </a:lnTo>
                  <a:lnTo>
                    <a:pt x="5117362" y="629694"/>
                  </a:lnTo>
                  <a:lnTo>
                    <a:pt x="5113064" y="614226"/>
                  </a:lnTo>
                  <a:lnTo>
                    <a:pt x="5105902" y="600301"/>
                  </a:lnTo>
                  <a:lnTo>
                    <a:pt x="5104553" y="598636"/>
                  </a:lnTo>
                  <a:close/>
                </a:path>
                <a:path w="12071350" h="2314575">
                  <a:moveTo>
                    <a:pt x="5190232" y="568126"/>
                  </a:moveTo>
                  <a:lnTo>
                    <a:pt x="5151387" y="568126"/>
                  </a:lnTo>
                  <a:lnTo>
                    <a:pt x="5151387" y="726182"/>
                  </a:lnTo>
                  <a:lnTo>
                    <a:pt x="5193208" y="726182"/>
                  </a:lnTo>
                  <a:lnTo>
                    <a:pt x="5193208" y="654595"/>
                  </a:lnTo>
                  <a:lnTo>
                    <a:pt x="5193403" y="642391"/>
                  </a:lnTo>
                  <a:lnTo>
                    <a:pt x="5213994" y="598537"/>
                  </a:lnTo>
                  <a:lnTo>
                    <a:pt x="5220493" y="596552"/>
                  </a:lnTo>
                  <a:lnTo>
                    <a:pt x="5292328" y="596552"/>
                  </a:lnTo>
                  <a:lnTo>
                    <a:pt x="5291583" y="593278"/>
                  </a:lnTo>
                  <a:lnTo>
                    <a:pt x="5290682" y="591343"/>
                  </a:lnTo>
                  <a:lnTo>
                    <a:pt x="5190232" y="591343"/>
                  </a:lnTo>
                  <a:lnTo>
                    <a:pt x="5190232" y="568126"/>
                  </a:lnTo>
                  <a:close/>
                </a:path>
                <a:path w="12071350" h="2314575">
                  <a:moveTo>
                    <a:pt x="5292328" y="596552"/>
                  </a:moveTo>
                  <a:lnTo>
                    <a:pt x="5233392" y="596552"/>
                  </a:lnTo>
                  <a:lnTo>
                    <a:pt x="5238204" y="597941"/>
                  </a:lnTo>
                  <a:lnTo>
                    <a:pt x="5242173" y="600719"/>
                  </a:lnTo>
                  <a:lnTo>
                    <a:pt x="5253587" y="642391"/>
                  </a:lnTo>
                  <a:lnTo>
                    <a:pt x="5253632" y="726182"/>
                  </a:lnTo>
                  <a:lnTo>
                    <a:pt x="5295453" y="726182"/>
                  </a:lnTo>
                  <a:lnTo>
                    <a:pt x="5295389" y="624234"/>
                  </a:lnTo>
                  <a:lnTo>
                    <a:pt x="5293072" y="599826"/>
                  </a:lnTo>
                  <a:lnTo>
                    <a:pt x="5292328" y="596552"/>
                  </a:lnTo>
                  <a:close/>
                </a:path>
                <a:path w="12071350" h="2314575">
                  <a:moveTo>
                    <a:pt x="5242321" y="564554"/>
                  </a:moveTo>
                  <a:lnTo>
                    <a:pt x="5227290" y="566229"/>
                  </a:lnTo>
                  <a:lnTo>
                    <a:pt x="5213598" y="571251"/>
                  </a:lnTo>
                  <a:lnTo>
                    <a:pt x="5201245" y="579623"/>
                  </a:lnTo>
                  <a:lnTo>
                    <a:pt x="5190232" y="591343"/>
                  </a:lnTo>
                  <a:lnTo>
                    <a:pt x="5290682" y="591343"/>
                  </a:lnTo>
                  <a:lnTo>
                    <a:pt x="5288855" y="587424"/>
                  </a:lnTo>
                  <a:lnTo>
                    <a:pt x="5284886" y="582265"/>
                  </a:lnTo>
                  <a:lnTo>
                    <a:pt x="5281017" y="577105"/>
                  </a:lnTo>
                  <a:lnTo>
                    <a:pt x="5249093" y="564870"/>
                  </a:lnTo>
                  <a:lnTo>
                    <a:pt x="5242321" y="564554"/>
                  </a:lnTo>
                  <a:close/>
                </a:path>
                <a:path w="12071350" h="2314575">
                  <a:moveTo>
                    <a:pt x="5559486" y="702964"/>
                  </a:moveTo>
                  <a:lnTo>
                    <a:pt x="5459908" y="702964"/>
                  </a:lnTo>
                  <a:lnTo>
                    <a:pt x="5464894" y="709187"/>
                  </a:lnTo>
                  <a:lnTo>
                    <a:pt x="5502566" y="729335"/>
                  </a:lnTo>
                  <a:lnTo>
                    <a:pt x="5509319" y="729753"/>
                  </a:lnTo>
                  <a:lnTo>
                    <a:pt x="5522565" y="728386"/>
                  </a:lnTo>
                  <a:lnTo>
                    <a:pt x="5534769" y="724284"/>
                  </a:lnTo>
                  <a:lnTo>
                    <a:pt x="5545931" y="717447"/>
                  </a:lnTo>
                  <a:lnTo>
                    <a:pt x="5556051" y="707876"/>
                  </a:lnTo>
                  <a:lnTo>
                    <a:pt x="5559486" y="702964"/>
                  </a:lnTo>
                  <a:close/>
                </a:path>
                <a:path w="12071350" h="2314575">
                  <a:moveTo>
                    <a:pt x="5462885" y="507999"/>
                  </a:moveTo>
                  <a:lnTo>
                    <a:pt x="5421064" y="507999"/>
                  </a:lnTo>
                  <a:lnTo>
                    <a:pt x="5421064" y="726182"/>
                  </a:lnTo>
                  <a:lnTo>
                    <a:pt x="5459908" y="726182"/>
                  </a:lnTo>
                  <a:lnTo>
                    <a:pt x="5459908" y="702964"/>
                  </a:lnTo>
                  <a:lnTo>
                    <a:pt x="5559486" y="702964"/>
                  </a:lnTo>
                  <a:lnTo>
                    <a:pt x="5563859" y="696714"/>
                  </a:lnTo>
                  <a:lnTo>
                    <a:pt x="5499199" y="696714"/>
                  </a:lnTo>
                  <a:lnTo>
                    <a:pt x="5490641" y="695672"/>
                  </a:lnTo>
                  <a:lnTo>
                    <a:pt x="5464522" y="665088"/>
                  </a:lnTo>
                  <a:lnTo>
                    <a:pt x="5462587" y="643731"/>
                  </a:lnTo>
                  <a:lnTo>
                    <a:pt x="5463210" y="632587"/>
                  </a:lnTo>
                  <a:lnTo>
                    <a:pt x="5483795" y="599492"/>
                  </a:lnTo>
                  <a:lnTo>
                    <a:pt x="5497562" y="596552"/>
                  </a:lnTo>
                  <a:lnTo>
                    <a:pt x="5564374" y="596552"/>
                  </a:lnTo>
                  <a:lnTo>
                    <a:pt x="5557243" y="586581"/>
                  </a:lnTo>
                  <a:lnTo>
                    <a:pt x="5462885" y="586581"/>
                  </a:lnTo>
                  <a:lnTo>
                    <a:pt x="5462885" y="507999"/>
                  </a:lnTo>
                  <a:close/>
                </a:path>
                <a:path w="12071350" h="2314575">
                  <a:moveTo>
                    <a:pt x="5564374" y="596552"/>
                  </a:moveTo>
                  <a:lnTo>
                    <a:pt x="5497562" y="596552"/>
                  </a:lnTo>
                  <a:lnTo>
                    <a:pt x="5504882" y="597306"/>
                  </a:lnTo>
                  <a:lnTo>
                    <a:pt x="5511514" y="599566"/>
                  </a:lnTo>
                  <a:lnTo>
                    <a:pt x="5531922" y="635006"/>
                  </a:lnTo>
                  <a:lnTo>
                    <a:pt x="5532536" y="647600"/>
                  </a:lnTo>
                  <a:lnTo>
                    <a:pt x="5531922" y="659479"/>
                  </a:lnTo>
                  <a:lnTo>
                    <a:pt x="5511998" y="693774"/>
                  </a:lnTo>
                  <a:lnTo>
                    <a:pt x="5499199" y="696714"/>
                  </a:lnTo>
                  <a:lnTo>
                    <a:pt x="5563859" y="696714"/>
                  </a:lnTo>
                  <a:lnTo>
                    <a:pt x="5564516" y="695774"/>
                  </a:lnTo>
                  <a:lnTo>
                    <a:pt x="5570562" y="681347"/>
                  </a:lnTo>
                  <a:lnTo>
                    <a:pt x="5574189" y="664595"/>
                  </a:lnTo>
                  <a:lnTo>
                    <a:pt x="5575399" y="645517"/>
                  </a:lnTo>
                  <a:lnTo>
                    <a:pt x="5574217" y="627090"/>
                  </a:lnTo>
                  <a:lnTo>
                    <a:pt x="5570673" y="610951"/>
                  </a:lnTo>
                  <a:lnTo>
                    <a:pt x="5564767" y="597101"/>
                  </a:lnTo>
                  <a:lnTo>
                    <a:pt x="5564374" y="596552"/>
                  </a:lnTo>
                  <a:close/>
                </a:path>
                <a:path w="12071350" h="2314575">
                  <a:moveTo>
                    <a:pt x="5508724" y="564554"/>
                  </a:moveTo>
                  <a:lnTo>
                    <a:pt x="5495924" y="565931"/>
                  </a:lnTo>
                  <a:lnTo>
                    <a:pt x="5484018" y="570061"/>
                  </a:lnTo>
                  <a:lnTo>
                    <a:pt x="5473005" y="576944"/>
                  </a:lnTo>
                  <a:lnTo>
                    <a:pt x="5462885" y="586581"/>
                  </a:lnTo>
                  <a:lnTo>
                    <a:pt x="5557243" y="586581"/>
                  </a:lnTo>
                  <a:lnTo>
                    <a:pt x="5522537" y="565866"/>
                  </a:lnTo>
                  <a:lnTo>
                    <a:pt x="5508724" y="564554"/>
                  </a:lnTo>
                  <a:close/>
                </a:path>
                <a:path w="12071350" h="2314575">
                  <a:moveTo>
                    <a:pt x="5734794" y="596552"/>
                  </a:moveTo>
                  <a:lnTo>
                    <a:pt x="5678983" y="596552"/>
                  </a:lnTo>
                  <a:lnTo>
                    <a:pt x="5686474" y="598289"/>
                  </a:lnTo>
                  <a:lnTo>
                    <a:pt x="5690443" y="601761"/>
                  </a:lnTo>
                  <a:lnTo>
                    <a:pt x="5694412" y="605135"/>
                  </a:lnTo>
                  <a:lnTo>
                    <a:pt x="5696396" y="610840"/>
                  </a:lnTo>
                  <a:lnTo>
                    <a:pt x="5696396" y="623044"/>
                  </a:lnTo>
                  <a:lnTo>
                    <a:pt x="5689615" y="625471"/>
                  </a:lnTo>
                  <a:lnTo>
                    <a:pt x="5680583" y="627992"/>
                  </a:lnTo>
                  <a:lnTo>
                    <a:pt x="5669300" y="630606"/>
                  </a:lnTo>
                  <a:lnTo>
                    <a:pt x="5655766" y="633313"/>
                  </a:lnTo>
                  <a:lnTo>
                    <a:pt x="5645534" y="635489"/>
                  </a:lnTo>
                  <a:lnTo>
                    <a:pt x="5608835" y="652164"/>
                  </a:lnTo>
                  <a:lnTo>
                    <a:pt x="5604569" y="659209"/>
                  </a:lnTo>
                  <a:lnTo>
                    <a:pt x="5600303" y="666154"/>
                  </a:lnTo>
                  <a:lnTo>
                    <a:pt x="5598169" y="674092"/>
                  </a:lnTo>
                  <a:lnTo>
                    <a:pt x="5598256" y="683979"/>
                  </a:lnTo>
                  <a:lnTo>
                    <a:pt x="5599013" y="692360"/>
                  </a:lnTo>
                  <a:lnTo>
                    <a:pt x="5628865" y="726442"/>
                  </a:lnTo>
                  <a:lnTo>
                    <a:pt x="5650706" y="729753"/>
                  </a:lnTo>
                  <a:lnTo>
                    <a:pt x="5657524" y="729428"/>
                  </a:lnTo>
                  <a:lnTo>
                    <a:pt x="5694219" y="713801"/>
                  </a:lnTo>
                  <a:lnTo>
                    <a:pt x="5699670" y="708917"/>
                  </a:lnTo>
                  <a:lnTo>
                    <a:pt x="5739782" y="708917"/>
                  </a:lnTo>
                  <a:lnTo>
                    <a:pt x="5738961" y="705048"/>
                  </a:lnTo>
                  <a:lnTo>
                    <a:pt x="5738249" y="700285"/>
                  </a:lnTo>
                  <a:lnTo>
                    <a:pt x="5656460" y="700285"/>
                  </a:lnTo>
                  <a:lnTo>
                    <a:pt x="5650904" y="698152"/>
                  </a:lnTo>
                  <a:lnTo>
                    <a:pt x="5642173" y="689619"/>
                  </a:lnTo>
                  <a:lnTo>
                    <a:pt x="5639990" y="684559"/>
                  </a:lnTo>
                  <a:lnTo>
                    <a:pt x="5639990" y="672752"/>
                  </a:lnTo>
                  <a:lnTo>
                    <a:pt x="5679067" y="654884"/>
                  </a:lnTo>
                  <a:lnTo>
                    <a:pt x="5686015" y="653219"/>
                  </a:lnTo>
                  <a:lnTo>
                    <a:pt x="5691792" y="651684"/>
                  </a:lnTo>
                  <a:lnTo>
                    <a:pt x="5696396" y="650279"/>
                  </a:lnTo>
                  <a:lnTo>
                    <a:pt x="5737245" y="650279"/>
                  </a:lnTo>
                  <a:lnTo>
                    <a:pt x="5737359" y="637852"/>
                  </a:lnTo>
                  <a:lnTo>
                    <a:pt x="5737405" y="623044"/>
                  </a:lnTo>
                  <a:lnTo>
                    <a:pt x="5737119" y="612877"/>
                  </a:lnTo>
                  <a:lnTo>
                    <a:pt x="5736059" y="602468"/>
                  </a:lnTo>
                  <a:lnTo>
                    <a:pt x="5734794" y="596552"/>
                  </a:lnTo>
                  <a:close/>
                </a:path>
                <a:path w="12071350" h="2314575">
                  <a:moveTo>
                    <a:pt x="5739782" y="708917"/>
                  </a:moveTo>
                  <a:lnTo>
                    <a:pt x="5699670" y="708917"/>
                  </a:lnTo>
                  <a:lnTo>
                    <a:pt x="5699968" y="709711"/>
                  </a:lnTo>
                  <a:lnTo>
                    <a:pt x="5700533" y="711596"/>
                  </a:lnTo>
                  <a:lnTo>
                    <a:pt x="5701158" y="713829"/>
                  </a:lnTo>
                  <a:lnTo>
                    <a:pt x="5702746" y="719286"/>
                  </a:lnTo>
                  <a:lnTo>
                    <a:pt x="5704085" y="723403"/>
                  </a:lnTo>
                  <a:lnTo>
                    <a:pt x="5705177" y="726182"/>
                  </a:lnTo>
                  <a:lnTo>
                    <a:pt x="5746551" y="726182"/>
                  </a:lnTo>
                  <a:lnTo>
                    <a:pt x="5742880" y="718641"/>
                  </a:lnTo>
                  <a:lnTo>
                    <a:pt x="5740350" y="711596"/>
                  </a:lnTo>
                  <a:lnTo>
                    <a:pt x="5739782" y="708917"/>
                  </a:lnTo>
                  <a:close/>
                </a:path>
                <a:path w="12071350" h="2314575">
                  <a:moveTo>
                    <a:pt x="5737245" y="650279"/>
                  </a:moveTo>
                  <a:lnTo>
                    <a:pt x="5696396" y="650279"/>
                  </a:lnTo>
                  <a:lnTo>
                    <a:pt x="5696396" y="668635"/>
                  </a:lnTo>
                  <a:lnTo>
                    <a:pt x="5695850" y="675431"/>
                  </a:lnTo>
                  <a:lnTo>
                    <a:pt x="5694759" y="679003"/>
                  </a:lnTo>
                  <a:lnTo>
                    <a:pt x="5693171" y="684460"/>
                  </a:lnTo>
                  <a:lnTo>
                    <a:pt x="5689848" y="689074"/>
                  </a:lnTo>
                  <a:lnTo>
                    <a:pt x="5684787" y="692844"/>
                  </a:lnTo>
                  <a:lnTo>
                    <a:pt x="5677941" y="697805"/>
                  </a:lnTo>
                  <a:lnTo>
                    <a:pt x="5670748" y="700285"/>
                  </a:lnTo>
                  <a:lnTo>
                    <a:pt x="5738249" y="700285"/>
                  </a:lnTo>
                  <a:lnTo>
                    <a:pt x="5738114" y="699383"/>
                  </a:lnTo>
                  <a:lnTo>
                    <a:pt x="5737510" y="692360"/>
                  </a:lnTo>
                  <a:lnTo>
                    <a:pt x="5737172" y="684559"/>
                  </a:lnTo>
                  <a:lnTo>
                    <a:pt x="5737085" y="679003"/>
                  </a:lnTo>
                  <a:lnTo>
                    <a:pt x="5737203" y="654884"/>
                  </a:lnTo>
                  <a:lnTo>
                    <a:pt x="5737245" y="650279"/>
                  </a:lnTo>
                  <a:close/>
                </a:path>
                <a:path w="12071350" h="2314575">
                  <a:moveTo>
                    <a:pt x="5670946" y="564554"/>
                  </a:moveTo>
                  <a:lnTo>
                    <a:pt x="5633274" y="570749"/>
                  </a:lnTo>
                  <a:lnTo>
                    <a:pt x="5606262" y="598785"/>
                  </a:lnTo>
                  <a:lnTo>
                    <a:pt x="5602485" y="609500"/>
                  </a:lnTo>
                  <a:lnTo>
                    <a:pt x="5640437" y="616346"/>
                  </a:lnTo>
                  <a:lnTo>
                    <a:pt x="5643016" y="609004"/>
                  </a:lnTo>
                  <a:lnTo>
                    <a:pt x="5646390" y="603894"/>
                  </a:lnTo>
                  <a:lnTo>
                    <a:pt x="5650557" y="601017"/>
                  </a:lnTo>
                  <a:lnTo>
                    <a:pt x="5654724" y="598041"/>
                  </a:lnTo>
                  <a:lnTo>
                    <a:pt x="5660528" y="596552"/>
                  </a:lnTo>
                  <a:lnTo>
                    <a:pt x="5734794" y="596552"/>
                  </a:lnTo>
                  <a:lnTo>
                    <a:pt x="5734291" y="594199"/>
                  </a:lnTo>
                  <a:lnTo>
                    <a:pt x="5704879" y="568321"/>
                  </a:lnTo>
                  <a:lnTo>
                    <a:pt x="5684043" y="564973"/>
                  </a:lnTo>
                  <a:lnTo>
                    <a:pt x="5670946" y="564554"/>
                  </a:lnTo>
                  <a:close/>
                </a:path>
                <a:path w="12071350" h="2314575">
                  <a:moveTo>
                    <a:pt x="5915483" y="702964"/>
                  </a:moveTo>
                  <a:lnTo>
                    <a:pt x="5815905" y="702964"/>
                  </a:lnTo>
                  <a:lnTo>
                    <a:pt x="5820891" y="709187"/>
                  </a:lnTo>
                  <a:lnTo>
                    <a:pt x="5858563" y="729335"/>
                  </a:lnTo>
                  <a:lnTo>
                    <a:pt x="5865316" y="729753"/>
                  </a:lnTo>
                  <a:lnTo>
                    <a:pt x="5878562" y="728386"/>
                  </a:lnTo>
                  <a:lnTo>
                    <a:pt x="5890766" y="724284"/>
                  </a:lnTo>
                  <a:lnTo>
                    <a:pt x="5901928" y="717447"/>
                  </a:lnTo>
                  <a:lnTo>
                    <a:pt x="5912048" y="707876"/>
                  </a:lnTo>
                  <a:lnTo>
                    <a:pt x="5915483" y="702964"/>
                  </a:lnTo>
                  <a:close/>
                </a:path>
                <a:path w="12071350" h="2314575">
                  <a:moveTo>
                    <a:pt x="5818882" y="507999"/>
                  </a:moveTo>
                  <a:lnTo>
                    <a:pt x="5777061" y="507999"/>
                  </a:lnTo>
                  <a:lnTo>
                    <a:pt x="5777061" y="726182"/>
                  </a:lnTo>
                  <a:lnTo>
                    <a:pt x="5815905" y="726182"/>
                  </a:lnTo>
                  <a:lnTo>
                    <a:pt x="5815905" y="702964"/>
                  </a:lnTo>
                  <a:lnTo>
                    <a:pt x="5915483" y="702964"/>
                  </a:lnTo>
                  <a:lnTo>
                    <a:pt x="5919855" y="696714"/>
                  </a:lnTo>
                  <a:lnTo>
                    <a:pt x="5855196" y="696714"/>
                  </a:lnTo>
                  <a:lnTo>
                    <a:pt x="5846638" y="695672"/>
                  </a:lnTo>
                  <a:lnTo>
                    <a:pt x="5820519" y="665088"/>
                  </a:lnTo>
                  <a:lnTo>
                    <a:pt x="5818584" y="643731"/>
                  </a:lnTo>
                  <a:lnTo>
                    <a:pt x="5819207" y="632587"/>
                  </a:lnTo>
                  <a:lnTo>
                    <a:pt x="5839792" y="599492"/>
                  </a:lnTo>
                  <a:lnTo>
                    <a:pt x="5853558" y="596552"/>
                  </a:lnTo>
                  <a:lnTo>
                    <a:pt x="5920371" y="596552"/>
                  </a:lnTo>
                  <a:lnTo>
                    <a:pt x="5913240" y="586581"/>
                  </a:lnTo>
                  <a:lnTo>
                    <a:pt x="5818882" y="586581"/>
                  </a:lnTo>
                  <a:lnTo>
                    <a:pt x="5818882" y="507999"/>
                  </a:lnTo>
                  <a:close/>
                </a:path>
                <a:path w="12071350" h="2314575">
                  <a:moveTo>
                    <a:pt x="5920371" y="596552"/>
                  </a:moveTo>
                  <a:lnTo>
                    <a:pt x="5853558" y="596552"/>
                  </a:lnTo>
                  <a:lnTo>
                    <a:pt x="5860879" y="597306"/>
                  </a:lnTo>
                  <a:lnTo>
                    <a:pt x="5867511" y="599566"/>
                  </a:lnTo>
                  <a:lnTo>
                    <a:pt x="5887919" y="635006"/>
                  </a:lnTo>
                  <a:lnTo>
                    <a:pt x="5888533" y="647600"/>
                  </a:lnTo>
                  <a:lnTo>
                    <a:pt x="5887919" y="659479"/>
                  </a:lnTo>
                  <a:lnTo>
                    <a:pt x="5867995" y="693774"/>
                  </a:lnTo>
                  <a:lnTo>
                    <a:pt x="5855196" y="696714"/>
                  </a:lnTo>
                  <a:lnTo>
                    <a:pt x="5919855" y="696714"/>
                  </a:lnTo>
                  <a:lnTo>
                    <a:pt x="5920513" y="695774"/>
                  </a:lnTo>
                  <a:lnTo>
                    <a:pt x="5926559" y="681347"/>
                  </a:lnTo>
                  <a:lnTo>
                    <a:pt x="5930186" y="664595"/>
                  </a:lnTo>
                  <a:lnTo>
                    <a:pt x="5931396" y="645517"/>
                  </a:lnTo>
                  <a:lnTo>
                    <a:pt x="5930214" y="627090"/>
                  </a:lnTo>
                  <a:lnTo>
                    <a:pt x="5926670" y="610951"/>
                  </a:lnTo>
                  <a:lnTo>
                    <a:pt x="5920764" y="597101"/>
                  </a:lnTo>
                  <a:lnTo>
                    <a:pt x="5920371" y="596552"/>
                  </a:lnTo>
                  <a:close/>
                </a:path>
                <a:path w="12071350" h="2314575">
                  <a:moveTo>
                    <a:pt x="5864721" y="564554"/>
                  </a:moveTo>
                  <a:lnTo>
                    <a:pt x="5851921" y="565931"/>
                  </a:lnTo>
                  <a:lnTo>
                    <a:pt x="5840015" y="570061"/>
                  </a:lnTo>
                  <a:lnTo>
                    <a:pt x="5829002" y="576944"/>
                  </a:lnTo>
                  <a:lnTo>
                    <a:pt x="5818882" y="586581"/>
                  </a:lnTo>
                  <a:lnTo>
                    <a:pt x="5913240" y="586581"/>
                  </a:lnTo>
                  <a:lnTo>
                    <a:pt x="5878534" y="565866"/>
                  </a:lnTo>
                  <a:lnTo>
                    <a:pt x="5864721" y="564554"/>
                  </a:lnTo>
                  <a:close/>
                </a:path>
                <a:path w="12071350" h="2314575">
                  <a:moveTo>
                    <a:pt x="5955506" y="755054"/>
                  </a:moveTo>
                  <a:lnTo>
                    <a:pt x="5959226" y="787796"/>
                  </a:lnTo>
                  <a:lnTo>
                    <a:pt x="5966966" y="789483"/>
                  </a:lnTo>
                  <a:lnTo>
                    <a:pt x="5974853" y="790326"/>
                  </a:lnTo>
                  <a:lnTo>
                    <a:pt x="5990828" y="790326"/>
                  </a:lnTo>
                  <a:lnTo>
                    <a:pt x="5997922" y="789483"/>
                  </a:lnTo>
                  <a:lnTo>
                    <a:pt x="6010523" y="786110"/>
                  </a:lnTo>
                  <a:lnTo>
                    <a:pt x="6015831" y="783728"/>
                  </a:lnTo>
                  <a:lnTo>
                    <a:pt x="6020097" y="780653"/>
                  </a:lnTo>
                  <a:lnTo>
                    <a:pt x="6024463" y="777676"/>
                  </a:lnTo>
                  <a:lnTo>
                    <a:pt x="6028283" y="773757"/>
                  </a:lnTo>
                  <a:lnTo>
                    <a:pt x="6031557" y="768895"/>
                  </a:lnTo>
                  <a:lnTo>
                    <a:pt x="6034930" y="764033"/>
                  </a:lnTo>
                  <a:lnTo>
                    <a:pt x="6038453" y="756989"/>
                  </a:lnTo>
                  <a:lnTo>
                    <a:pt x="5967958" y="756989"/>
                  </a:lnTo>
                  <a:lnTo>
                    <a:pt x="5962054" y="756344"/>
                  </a:lnTo>
                  <a:lnTo>
                    <a:pt x="5955506" y="755054"/>
                  </a:lnTo>
                  <a:close/>
                </a:path>
                <a:path w="12071350" h="2314575">
                  <a:moveTo>
                    <a:pt x="5989885" y="568126"/>
                  </a:moveTo>
                  <a:lnTo>
                    <a:pt x="5945385" y="568126"/>
                  </a:lnTo>
                  <a:lnTo>
                    <a:pt x="6005512" y="726628"/>
                  </a:lnTo>
                  <a:lnTo>
                    <a:pt x="6003032" y="735458"/>
                  </a:lnTo>
                  <a:lnTo>
                    <a:pt x="5999460" y="742701"/>
                  </a:lnTo>
                  <a:lnTo>
                    <a:pt x="5994796" y="748357"/>
                  </a:lnTo>
                  <a:lnTo>
                    <a:pt x="5990133" y="754112"/>
                  </a:lnTo>
                  <a:lnTo>
                    <a:pt x="5982940" y="756989"/>
                  </a:lnTo>
                  <a:lnTo>
                    <a:pt x="6038453" y="756989"/>
                  </a:lnTo>
                  <a:lnTo>
                    <a:pt x="6042124" y="747762"/>
                  </a:lnTo>
                  <a:lnTo>
                    <a:pt x="6052095" y="720228"/>
                  </a:lnTo>
                  <a:lnTo>
                    <a:pt x="6066730" y="680342"/>
                  </a:lnTo>
                  <a:lnTo>
                    <a:pt x="6027687" y="680342"/>
                  </a:lnTo>
                  <a:lnTo>
                    <a:pt x="5989885" y="568126"/>
                  </a:lnTo>
                  <a:close/>
                </a:path>
                <a:path w="12071350" h="2314575">
                  <a:moveTo>
                    <a:pt x="6107906" y="568126"/>
                  </a:moveTo>
                  <a:lnTo>
                    <a:pt x="6064597" y="568126"/>
                  </a:lnTo>
                  <a:lnTo>
                    <a:pt x="6027687" y="680342"/>
                  </a:lnTo>
                  <a:lnTo>
                    <a:pt x="6066730" y="680342"/>
                  </a:lnTo>
                  <a:lnTo>
                    <a:pt x="6107906" y="568126"/>
                  </a:lnTo>
                  <a:close/>
                </a:path>
                <a:path w="12071350" h="2314575">
                  <a:moveTo>
                    <a:pt x="6162079" y="674687"/>
                  </a:moveTo>
                  <a:lnTo>
                    <a:pt x="6120110" y="681087"/>
                  </a:lnTo>
                  <a:lnTo>
                    <a:pt x="6123821" y="691737"/>
                  </a:lnTo>
                  <a:lnTo>
                    <a:pt x="6129151" y="701216"/>
                  </a:lnTo>
                  <a:lnTo>
                    <a:pt x="6166916" y="726479"/>
                  </a:lnTo>
                  <a:lnTo>
                    <a:pt x="6195863" y="729753"/>
                  </a:lnTo>
                  <a:lnTo>
                    <a:pt x="6212560" y="728777"/>
                  </a:lnTo>
                  <a:lnTo>
                    <a:pt x="6249590" y="714126"/>
                  </a:lnTo>
                  <a:lnTo>
                    <a:pt x="6261582" y="699541"/>
                  </a:lnTo>
                  <a:lnTo>
                    <a:pt x="6186041" y="699541"/>
                  </a:lnTo>
                  <a:lnTo>
                    <a:pt x="6178401" y="697458"/>
                  </a:lnTo>
                  <a:lnTo>
                    <a:pt x="6172944" y="693291"/>
                  </a:lnTo>
                  <a:lnTo>
                    <a:pt x="6167487" y="689024"/>
                  </a:lnTo>
                  <a:lnTo>
                    <a:pt x="6163865" y="682823"/>
                  </a:lnTo>
                  <a:lnTo>
                    <a:pt x="6162079" y="674687"/>
                  </a:lnTo>
                  <a:close/>
                </a:path>
                <a:path w="12071350" h="2314575">
                  <a:moveTo>
                    <a:pt x="6192440" y="564554"/>
                  </a:moveTo>
                  <a:lnTo>
                    <a:pt x="6151364" y="572423"/>
                  </a:lnTo>
                  <a:lnTo>
                    <a:pt x="6126928" y="603212"/>
                  </a:lnTo>
                  <a:lnTo>
                    <a:pt x="6125914" y="613072"/>
                  </a:lnTo>
                  <a:lnTo>
                    <a:pt x="6127086" y="623834"/>
                  </a:lnTo>
                  <a:lnTo>
                    <a:pt x="6153754" y="653377"/>
                  </a:lnTo>
                  <a:lnTo>
                    <a:pt x="6216054" y="670718"/>
                  </a:lnTo>
                  <a:lnTo>
                    <a:pt x="6220717" y="672554"/>
                  </a:lnTo>
                  <a:lnTo>
                    <a:pt x="6222801" y="674538"/>
                  </a:lnTo>
                  <a:lnTo>
                    <a:pt x="6224785" y="676622"/>
                  </a:lnTo>
                  <a:lnTo>
                    <a:pt x="6225778" y="679251"/>
                  </a:lnTo>
                  <a:lnTo>
                    <a:pt x="6225697" y="687254"/>
                  </a:lnTo>
                  <a:lnTo>
                    <a:pt x="6223942" y="690810"/>
                  </a:lnTo>
                  <a:lnTo>
                    <a:pt x="6220271" y="693588"/>
                  </a:lnTo>
                  <a:lnTo>
                    <a:pt x="6214814" y="697557"/>
                  </a:lnTo>
                  <a:lnTo>
                    <a:pt x="6206678" y="699541"/>
                  </a:lnTo>
                  <a:lnTo>
                    <a:pt x="6261582" y="699541"/>
                  </a:lnTo>
                  <a:lnTo>
                    <a:pt x="6263208" y="696974"/>
                  </a:lnTo>
                  <a:lnTo>
                    <a:pt x="6266612" y="687254"/>
                  </a:lnTo>
                  <a:lnTo>
                    <a:pt x="6267747" y="676771"/>
                  </a:lnTo>
                  <a:lnTo>
                    <a:pt x="6266929" y="667348"/>
                  </a:lnTo>
                  <a:lnTo>
                    <a:pt x="6236344" y="635508"/>
                  </a:lnTo>
                  <a:lnTo>
                    <a:pt x="6192980" y="623481"/>
                  </a:lnTo>
                  <a:lnTo>
                    <a:pt x="6181501" y="620328"/>
                  </a:lnTo>
                  <a:lnTo>
                    <a:pt x="6173483" y="617602"/>
                  </a:lnTo>
                  <a:lnTo>
                    <a:pt x="6168925" y="615305"/>
                  </a:lnTo>
                  <a:lnTo>
                    <a:pt x="6166147" y="613221"/>
                  </a:lnTo>
                  <a:lnTo>
                    <a:pt x="6164758" y="610691"/>
                  </a:lnTo>
                  <a:lnTo>
                    <a:pt x="6164758" y="604242"/>
                  </a:lnTo>
                  <a:lnTo>
                    <a:pt x="6166346" y="601414"/>
                  </a:lnTo>
                  <a:lnTo>
                    <a:pt x="6169521" y="599231"/>
                  </a:lnTo>
                  <a:lnTo>
                    <a:pt x="6174283" y="596155"/>
                  </a:lnTo>
                  <a:lnTo>
                    <a:pt x="6182171" y="594617"/>
                  </a:lnTo>
                  <a:lnTo>
                    <a:pt x="6257631" y="594617"/>
                  </a:lnTo>
                  <a:lnTo>
                    <a:pt x="6253981" y="588218"/>
                  </a:lnTo>
                  <a:lnTo>
                    <a:pt x="6220717" y="567196"/>
                  </a:lnTo>
                  <a:lnTo>
                    <a:pt x="6207621" y="565215"/>
                  </a:lnTo>
                  <a:lnTo>
                    <a:pt x="6192440" y="564554"/>
                  </a:lnTo>
                  <a:close/>
                </a:path>
                <a:path w="12071350" h="2314575">
                  <a:moveTo>
                    <a:pt x="6257631" y="594617"/>
                  </a:moveTo>
                  <a:lnTo>
                    <a:pt x="6201916" y="594617"/>
                  </a:lnTo>
                  <a:lnTo>
                    <a:pt x="6208613" y="596255"/>
                  </a:lnTo>
                  <a:lnTo>
                    <a:pt x="6213276" y="599529"/>
                  </a:lnTo>
                  <a:lnTo>
                    <a:pt x="6218039" y="602803"/>
                  </a:lnTo>
                  <a:lnTo>
                    <a:pt x="6221263" y="607516"/>
                  </a:lnTo>
                  <a:lnTo>
                    <a:pt x="6222950" y="613667"/>
                  </a:lnTo>
                  <a:lnTo>
                    <a:pt x="6262389" y="606375"/>
                  </a:lnTo>
                  <a:lnTo>
                    <a:pt x="6258799" y="596664"/>
                  </a:lnTo>
                  <a:lnTo>
                    <a:pt x="6257631" y="594617"/>
                  </a:lnTo>
                  <a:close/>
                </a:path>
                <a:path w="12071350" h="2314575">
                  <a:moveTo>
                    <a:pt x="6346328" y="507999"/>
                  </a:moveTo>
                  <a:lnTo>
                    <a:pt x="6304508" y="507999"/>
                  </a:lnTo>
                  <a:lnTo>
                    <a:pt x="6304508" y="546695"/>
                  </a:lnTo>
                  <a:lnTo>
                    <a:pt x="6346328" y="546695"/>
                  </a:lnTo>
                  <a:lnTo>
                    <a:pt x="6346328" y="507999"/>
                  </a:lnTo>
                  <a:close/>
                </a:path>
                <a:path w="12071350" h="2314575">
                  <a:moveTo>
                    <a:pt x="6346328" y="568126"/>
                  </a:moveTo>
                  <a:lnTo>
                    <a:pt x="6304508" y="568126"/>
                  </a:lnTo>
                  <a:lnTo>
                    <a:pt x="6304508" y="726182"/>
                  </a:lnTo>
                  <a:lnTo>
                    <a:pt x="6346328" y="726182"/>
                  </a:lnTo>
                  <a:lnTo>
                    <a:pt x="6346328" y="568126"/>
                  </a:lnTo>
                  <a:close/>
                </a:path>
                <a:path w="12071350" h="2314575">
                  <a:moveTo>
                    <a:pt x="6433244" y="601464"/>
                  </a:moveTo>
                  <a:lnTo>
                    <a:pt x="6391275" y="601464"/>
                  </a:lnTo>
                  <a:lnTo>
                    <a:pt x="6391358" y="680528"/>
                  </a:lnTo>
                  <a:lnTo>
                    <a:pt x="6401296" y="720179"/>
                  </a:lnTo>
                  <a:lnTo>
                    <a:pt x="6424662" y="729753"/>
                  </a:lnTo>
                  <a:lnTo>
                    <a:pt x="6432202" y="729753"/>
                  </a:lnTo>
                  <a:lnTo>
                    <a:pt x="6441188" y="729363"/>
                  </a:lnTo>
                  <a:lnTo>
                    <a:pt x="6449690" y="728191"/>
                  </a:lnTo>
                  <a:lnTo>
                    <a:pt x="6457708" y="726237"/>
                  </a:lnTo>
                  <a:lnTo>
                    <a:pt x="6465242" y="723503"/>
                  </a:lnTo>
                  <a:lnTo>
                    <a:pt x="6462113" y="695076"/>
                  </a:lnTo>
                  <a:lnTo>
                    <a:pt x="6442075" y="695076"/>
                  </a:lnTo>
                  <a:lnTo>
                    <a:pt x="6439693" y="694382"/>
                  </a:lnTo>
                  <a:lnTo>
                    <a:pt x="6433325" y="680528"/>
                  </a:lnTo>
                  <a:lnTo>
                    <a:pt x="6433244" y="601464"/>
                  </a:lnTo>
                  <a:close/>
                </a:path>
                <a:path w="12071350" h="2314575">
                  <a:moveTo>
                    <a:pt x="6461670" y="691058"/>
                  </a:moveTo>
                  <a:lnTo>
                    <a:pt x="6454328" y="693737"/>
                  </a:lnTo>
                  <a:lnTo>
                    <a:pt x="6448722" y="695076"/>
                  </a:lnTo>
                  <a:lnTo>
                    <a:pt x="6462113" y="695076"/>
                  </a:lnTo>
                  <a:lnTo>
                    <a:pt x="6461670" y="691058"/>
                  </a:lnTo>
                  <a:close/>
                </a:path>
                <a:path w="12071350" h="2314575">
                  <a:moveTo>
                    <a:pt x="6461819" y="568126"/>
                  </a:moveTo>
                  <a:lnTo>
                    <a:pt x="6372076" y="568126"/>
                  </a:lnTo>
                  <a:lnTo>
                    <a:pt x="6372076" y="601464"/>
                  </a:lnTo>
                  <a:lnTo>
                    <a:pt x="6461819" y="601464"/>
                  </a:lnTo>
                  <a:lnTo>
                    <a:pt x="6461819" y="568126"/>
                  </a:lnTo>
                  <a:close/>
                </a:path>
                <a:path w="12071350" h="2314575">
                  <a:moveTo>
                    <a:pt x="6433244" y="512316"/>
                  </a:moveTo>
                  <a:lnTo>
                    <a:pt x="6391275" y="536723"/>
                  </a:lnTo>
                  <a:lnTo>
                    <a:pt x="6391275" y="568126"/>
                  </a:lnTo>
                  <a:lnTo>
                    <a:pt x="6433244" y="568126"/>
                  </a:lnTo>
                  <a:lnTo>
                    <a:pt x="6433244" y="512316"/>
                  </a:lnTo>
                  <a:close/>
                </a:path>
                <a:path w="12071350" h="2314575">
                  <a:moveTo>
                    <a:pt x="6534745" y="601464"/>
                  </a:moveTo>
                  <a:lnTo>
                    <a:pt x="6492775" y="601464"/>
                  </a:lnTo>
                  <a:lnTo>
                    <a:pt x="6492859" y="680528"/>
                  </a:lnTo>
                  <a:lnTo>
                    <a:pt x="6502796" y="720179"/>
                  </a:lnTo>
                  <a:lnTo>
                    <a:pt x="6526162" y="729753"/>
                  </a:lnTo>
                  <a:lnTo>
                    <a:pt x="6533703" y="729753"/>
                  </a:lnTo>
                  <a:lnTo>
                    <a:pt x="6542689" y="729363"/>
                  </a:lnTo>
                  <a:lnTo>
                    <a:pt x="6551190" y="728191"/>
                  </a:lnTo>
                  <a:lnTo>
                    <a:pt x="6559208" y="726237"/>
                  </a:lnTo>
                  <a:lnTo>
                    <a:pt x="6566743" y="723503"/>
                  </a:lnTo>
                  <a:lnTo>
                    <a:pt x="6563613" y="695076"/>
                  </a:lnTo>
                  <a:lnTo>
                    <a:pt x="6543575" y="695076"/>
                  </a:lnTo>
                  <a:lnTo>
                    <a:pt x="6541194" y="694382"/>
                  </a:lnTo>
                  <a:lnTo>
                    <a:pt x="6534826" y="680528"/>
                  </a:lnTo>
                  <a:lnTo>
                    <a:pt x="6534745" y="601464"/>
                  </a:lnTo>
                  <a:close/>
                </a:path>
                <a:path w="12071350" h="2314575">
                  <a:moveTo>
                    <a:pt x="6563171" y="691058"/>
                  </a:moveTo>
                  <a:lnTo>
                    <a:pt x="6555829" y="693737"/>
                  </a:lnTo>
                  <a:lnTo>
                    <a:pt x="6550223" y="695076"/>
                  </a:lnTo>
                  <a:lnTo>
                    <a:pt x="6563613" y="695076"/>
                  </a:lnTo>
                  <a:lnTo>
                    <a:pt x="6563171" y="691058"/>
                  </a:lnTo>
                  <a:close/>
                </a:path>
                <a:path w="12071350" h="2314575">
                  <a:moveTo>
                    <a:pt x="6563320" y="568126"/>
                  </a:moveTo>
                  <a:lnTo>
                    <a:pt x="6473576" y="568126"/>
                  </a:lnTo>
                  <a:lnTo>
                    <a:pt x="6473576" y="601464"/>
                  </a:lnTo>
                  <a:lnTo>
                    <a:pt x="6563320" y="601464"/>
                  </a:lnTo>
                  <a:lnTo>
                    <a:pt x="6563320" y="568126"/>
                  </a:lnTo>
                  <a:close/>
                </a:path>
                <a:path w="12071350" h="2314575">
                  <a:moveTo>
                    <a:pt x="6534745" y="512316"/>
                  </a:moveTo>
                  <a:lnTo>
                    <a:pt x="6492775" y="536723"/>
                  </a:lnTo>
                  <a:lnTo>
                    <a:pt x="6492775" y="568126"/>
                  </a:lnTo>
                  <a:lnTo>
                    <a:pt x="6534745" y="568126"/>
                  </a:lnTo>
                  <a:lnTo>
                    <a:pt x="6534745" y="512316"/>
                  </a:lnTo>
                  <a:close/>
                </a:path>
                <a:path w="12071350" h="2314575">
                  <a:moveTo>
                    <a:pt x="6634162" y="507999"/>
                  </a:moveTo>
                  <a:lnTo>
                    <a:pt x="6592341" y="507999"/>
                  </a:lnTo>
                  <a:lnTo>
                    <a:pt x="6592341" y="546695"/>
                  </a:lnTo>
                  <a:lnTo>
                    <a:pt x="6634162" y="546695"/>
                  </a:lnTo>
                  <a:lnTo>
                    <a:pt x="6634162" y="507999"/>
                  </a:lnTo>
                  <a:close/>
                </a:path>
                <a:path w="12071350" h="2314575">
                  <a:moveTo>
                    <a:pt x="6634162" y="568126"/>
                  </a:moveTo>
                  <a:lnTo>
                    <a:pt x="6592341" y="568126"/>
                  </a:lnTo>
                  <a:lnTo>
                    <a:pt x="6592341" y="726182"/>
                  </a:lnTo>
                  <a:lnTo>
                    <a:pt x="6634162" y="726182"/>
                  </a:lnTo>
                  <a:lnTo>
                    <a:pt x="6634162" y="568126"/>
                  </a:lnTo>
                  <a:close/>
                </a:path>
                <a:path w="12071350" h="2314575">
                  <a:moveTo>
                    <a:pt x="6715720" y="568126"/>
                  </a:moveTo>
                  <a:lnTo>
                    <a:pt x="6676876" y="568126"/>
                  </a:lnTo>
                  <a:lnTo>
                    <a:pt x="6676876" y="726182"/>
                  </a:lnTo>
                  <a:lnTo>
                    <a:pt x="6718696" y="726182"/>
                  </a:lnTo>
                  <a:lnTo>
                    <a:pt x="6718696" y="654595"/>
                  </a:lnTo>
                  <a:lnTo>
                    <a:pt x="6718892" y="642391"/>
                  </a:lnTo>
                  <a:lnTo>
                    <a:pt x="6739483" y="598537"/>
                  </a:lnTo>
                  <a:lnTo>
                    <a:pt x="6745982" y="596552"/>
                  </a:lnTo>
                  <a:lnTo>
                    <a:pt x="6817816" y="596552"/>
                  </a:lnTo>
                  <a:lnTo>
                    <a:pt x="6817072" y="593278"/>
                  </a:lnTo>
                  <a:lnTo>
                    <a:pt x="6816170" y="591343"/>
                  </a:lnTo>
                  <a:lnTo>
                    <a:pt x="6715720" y="591343"/>
                  </a:lnTo>
                  <a:lnTo>
                    <a:pt x="6715720" y="568126"/>
                  </a:lnTo>
                  <a:close/>
                </a:path>
                <a:path w="12071350" h="2314575">
                  <a:moveTo>
                    <a:pt x="6817816" y="596552"/>
                  </a:moveTo>
                  <a:lnTo>
                    <a:pt x="6758880" y="596552"/>
                  </a:lnTo>
                  <a:lnTo>
                    <a:pt x="6763692" y="597941"/>
                  </a:lnTo>
                  <a:lnTo>
                    <a:pt x="6767661" y="600719"/>
                  </a:lnTo>
                  <a:lnTo>
                    <a:pt x="6779076" y="642391"/>
                  </a:lnTo>
                  <a:lnTo>
                    <a:pt x="6779121" y="726182"/>
                  </a:lnTo>
                  <a:lnTo>
                    <a:pt x="6820941" y="726182"/>
                  </a:lnTo>
                  <a:lnTo>
                    <a:pt x="6820877" y="624234"/>
                  </a:lnTo>
                  <a:lnTo>
                    <a:pt x="6818560" y="599826"/>
                  </a:lnTo>
                  <a:lnTo>
                    <a:pt x="6817816" y="596552"/>
                  </a:lnTo>
                  <a:close/>
                </a:path>
                <a:path w="12071350" h="2314575">
                  <a:moveTo>
                    <a:pt x="6767810" y="564554"/>
                  </a:moveTo>
                  <a:lnTo>
                    <a:pt x="6752778" y="566229"/>
                  </a:lnTo>
                  <a:lnTo>
                    <a:pt x="6739086" y="571251"/>
                  </a:lnTo>
                  <a:lnTo>
                    <a:pt x="6726733" y="579623"/>
                  </a:lnTo>
                  <a:lnTo>
                    <a:pt x="6715720" y="591343"/>
                  </a:lnTo>
                  <a:lnTo>
                    <a:pt x="6816170" y="591343"/>
                  </a:lnTo>
                  <a:lnTo>
                    <a:pt x="6814343" y="587424"/>
                  </a:lnTo>
                  <a:lnTo>
                    <a:pt x="6810375" y="582265"/>
                  </a:lnTo>
                  <a:lnTo>
                    <a:pt x="6806505" y="577105"/>
                  </a:lnTo>
                  <a:lnTo>
                    <a:pt x="6774581" y="564870"/>
                  </a:lnTo>
                  <a:lnTo>
                    <a:pt x="6767810" y="564554"/>
                  </a:lnTo>
                  <a:close/>
                </a:path>
                <a:path w="12071350" h="2314575">
                  <a:moveTo>
                    <a:pt x="6859637" y="736599"/>
                  </a:moveTo>
                  <a:lnTo>
                    <a:pt x="6876305" y="776485"/>
                  </a:lnTo>
                  <a:lnTo>
                    <a:pt x="6914675" y="789461"/>
                  </a:lnTo>
                  <a:lnTo>
                    <a:pt x="6933307" y="790326"/>
                  </a:lnTo>
                  <a:lnTo>
                    <a:pt x="6943483" y="790047"/>
                  </a:lnTo>
                  <a:lnTo>
                    <a:pt x="6981006" y="780541"/>
                  </a:lnTo>
                  <a:lnTo>
                    <a:pt x="7001519" y="758328"/>
                  </a:lnTo>
                  <a:lnTo>
                    <a:pt x="6923137" y="758328"/>
                  </a:lnTo>
                  <a:lnTo>
                    <a:pt x="6916886" y="756840"/>
                  </a:lnTo>
                  <a:lnTo>
                    <a:pt x="6912917" y="753864"/>
                  </a:lnTo>
                  <a:lnTo>
                    <a:pt x="6910031" y="751761"/>
                  </a:lnTo>
                  <a:lnTo>
                    <a:pt x="6908204" y="747960"/>
                  </a:lnTo>
                  <a:lnTo>
                    <a:pt x="6907410" y="742404"/>
                  </a:lnTo>
                  <a:lnTo>
                    <a:pt x="6859637" y="736599"/>
                  </a:lnTo>
                  <a:close/>
                </a:path>
                <a:path w="12071350" h="2314575">
                  <a:moveTo>
                    <a:pt x="7008316" y="700583"/>
                  </a:moveTo>
                  <a:lnTo>
                    <a:pt x="6966495" y="700583"/>
                  </a:lnTo>
                  <a:lnTo>
                    <a:pt x="6966495" y="732978"/>
                  </a:lnTo>
                  <a:lnTo>
                    <a:pt x="6965850" y="739378"/>
                  </a:lnTo>
                  <a:lnTo>
                    <a:pt x="6942583" y="758328"/>
                  </a:lnTo>
                  <a:lnTo>
                    <a:pt x="7001519" y="758328"/>
                  </a:lnTo>
                  <a:lnTo>
                    <a:pt x="7008276" y="711782"/>
                  </a:lnTo>
                  <a:lnTo>
                    <a:pt x="7008316" y="700583"/>
                  </a:lnTo>
                  <a:close/>
                </a:path>
                <a:path w="12071350" h="2314575">
                  <a:moveTo>
                    <a:pt x="6920805" y="564554"/>
                  </a:moveTo>
                  <a:lnTo>
                    <a:pt x="6883356" y="576358"/>
                  </a:lnTo>
                  <a:lnTo>
                    <a:pt x="6858892" y="611212"/>
                  </a:lnTo>
                  <a:lnTo>
                    <a:pt x="6854130" y="646261"/>
                  </a:lnTo>
                  <a:lnTo>
                    <a:pt x="6855042" y="661460"/>
                  </a:lnTo>
                  <a:lnTo>
                    <a:pt x="6868715" y="699244"/>
                  </a:lnTo>
                  <a:lnTo>
                    <a:pt x="6904071" y="724498"/>
                  </a:lnTo>
                  <a:lnTo>
                    <a:pt x="6919168" y="726182"/>
                  </a:lnTo>
                  <a:lnTo>
                    <a:pt x="6932841" y="724582"/>
                  </a:lnTo>
                  <a:lnTo>
                    <a:pt x="6945287" y="719782"/>
                  </a:lnTo>
                  <a:lnTo>
                    <a:pt x="6956505" y="711782"/>
                  </a:lnTo>
                  <a:lnTo>
                    <a:pt x="6966495" y="700583"/>
                  </a:lnTo>
                  <a:lnTo>
                    <a:pt x="7008316" y="700583"/>
                  </a:lnTo>
                  <a:lnTo>
                    <a:pt x="7008316" y="692398"/>
                  </a:lnTo>
                  <a:lnTo>
                    <a:pt x="6930776" y="692398"/>
                  </a:lnTo>
                  <a:lnTo>
                    <a:pt x="6923912" y="691672"/>
                  </a:lnTo>
                  <a:lnTo>
                    <a:pt x="6897597" y="655618"/>
                  </a:lnTo>
                  <a:lnTo>
                    <a:pt x="6896992" y="643880"/>
                  </a:lnTo>
                  <a:lnTo>
                    <a:pt x="6897597" y="632671"/>
                  </a:lnTo>
                  <a:lnTo>
                    <a:pt x="6917791" y="599492"/>
                  </a:lnTo>
                  <a:lnTo>
                    <a:pt x="6931521" y="596552"/>
                  </a:lnTo>
                  <a:lnTo>
                    <a:pt x="7008316" y="596552"/>
                  </a:lnTo>
                  <a:lnTo>
                    <a:pt x="7008316" y="590301"/>
                  </a:lnTo>
                  <a:lnTo>
                    <a:pt x="6969174" y="590301"/>
                  </a:lnTo>
                  <a:lnTo>
                    <a:pt x="6959007" y="579037"/>
                  </a:lnTo>
                  <a:lnTo>
                    <a:pt x="6947557" y="570991"/>
                  </a:lnTo>
                  <a:lnTo>
                    <a:pt x="6934823" y="566163"/>
                  </a:lnTo>
                  <a:lnTo>
                    <a:pt x="6920805" y="564554"/>
                  </a:lnTo>
                  <a:close/>
                </a:path>
                <a:path w="12071350" h="2314575">
                  <a:moveTo>
                    <a:pt x="7008316" y="596552"/>
                  </a:moveTo>
                  <a:lnTo>
                    <a:pt x="6931521" y="596552"/>
                  </a:lnTo>
                  <a:lnTo>
                    <a:pt x="6938925" y="597296"/>
                  </a:lnTo>
                  <a:lnTo>
                    <a:pt x="6945659" y="599529"/>
                  </a:lnTo>
                  <a:lnTo>
                    <a:pt x="6966607" y="633434"/>
                  </a:lnTo>
                  <a:lnTo>
                    <a:pt x="6967182" y="643880"/>
                  </a:lnTo>
                  <a:lnTo>
                    <a:pt x="6967159" y="646261"/>
                  </a:lnTo>
                  <a:lnTo>
                    <a:pt x="6951091" y="685700"/>
                  </a:lnTo>
                  <a:lnTo>
                    <a:pt x="6930776" y="692398"/>
                  </a:lnTo>
                  <a:lnTo>
                    <a:pt x="7008316" y="692398"/>
                  </a:lnTo>
                  <a:lnTo>
                    <a:pt x="7008316" y="596552"/>
                  </a:lnTo>
                  <a:close/>
                </a:path>
                <a:path w="12071350" h="2314575">
                  <a:moveTo>
                    <a:pt x="7008316" y="568126"/>
                  </a:moveTo>
                  <a:lnTo>
                    <a:pt x="6969174" y="568126"/>
                  </a:lnTo>
                  <a:lnTo>
                    <a:pt x="6969174" y="590301"/>
                  </a:lnTo>
                  <a:lnTo>
                    <a:pt x="7008316" y="590301"/>
                  </a:lnTo>
                  <a:lnTo>
                    <a:pt x="7008316" y="568126"/>
                  </a:lnTo>
                  <a:close/>
                </a:path>
                <a:path w="12071350" h="2314575">
                  <a:moveTo>
                    <a:pt x="7091660" y="684361"/>
                  </a:moveTo>
                  <a:lnTo>
                    <a:pt x="7049839" y="684361"/>
                  </a:lnTo>
                  <a:lnTo>
                    <a:pt x="7049839" y="726182"/>
                  </a:lnTo>
                  <a:lnTo>
                    <a:pt x="7091660" y="726182"/>
                  </a:lnTo>
                  <a:lnTo>
                    <a:pt x="7091660" y="684361"/>
                  </a:lnTo>
                  <a:close/>
                </a:path>
                <a:path w="12071350" h="2314575">
                  <a:moveTo>
                    <a:pt x="81408" y="1072554"/>
                  </a:moveTo>
                  <a:lnTo>
                    <a:pt x="39290" y="1082823"/>
                  </a:lnTo>
                  <a:lnTo>
                    <a:pt x="10269" y="1112589"/>
                  </a:lnTo>
                  <a:lnTo>
                    <a:pt x="0" y="1152921"/>
                  </a:lnTo>
                  <a:lnTo>
                    <a:pt x="641" y="1166028"/>
                  </a:lnTo>
                  <a:lnTo>
                    <a:pt x="15989" y="1208090"/>
                  </a:lnTo>
                  <a:lnTo>
                    <a:pt x="50201" y="1232228"/>
                  </a:lnTo>
                  <a:lnTo>
                    <a:pt x="81706" y="1237753"/>
                  </a:lnTo>
                  <a:lnTo>
                    <a:pt x="98514" y="1236284"/>
                  </a:lnTo>
                  <a:lnTo>
                    <a:pt x="113816" y="1231875"/>
                  </a:lnTo>
                  <a:lnTo>
                    <a:pt x="127610" y="1224526"/>
                  </a:lnTo>
                  <a:lnTo>
                    <a:pt x="139898" y="1214239"/>
                  </a:lnTo>
                  <a:lnTo>
                    <a:pt x="148420" y="1203672"/>
                  </a:lnTo>
                  <a:lnTo>
                    <a:pt x="81557" y="1203672"/>
                  </a:lnTo>
                  <a:lnTo>
                    <a:pt x="73697" y="1202890"/>
                  </a:lnTo>
                  <a:lnTo>
                    <a:pt x="45653" y="1175915"/>
                  </a:lnTo>
                  <a:lnTo>
                    <a:pt x="42862" y="1155154"/>
                  </a:lnTo>
                  <a:lnTo>
                    <a:pt x="43560" y="1144085"/>
                  </a:lnTo>
                  <a:lnTo>
                    <a:pt x="66488" y="1109761"/>
                  </a:lnTo>
                  <a:lnTo>
                    <a:pt x="81557" y="1106636"/>
                  </a:lnTo>
                  <a:lnTo>
                    <a:pt x="148874" y="1106636"/>
                  </a:lnTo>
                  <a:lnTo>
                    <a:pt x="140196" y="1095920"/>
                  </a:lnTo>
                  <a:lnTo>
                    <a:pt x="127927" y="1085698"/>
                  </a:lnTo>
                  <a:lnTo>
                    <a:pt x="114039" y="1078396"/>
                  </a:lnTo>
                  <a:lnTo>
                    <a:pt x="98533" y="1074015"/>
                  </a:lnTo>
                  <a:lnTo>
                    <a:pt x="81408" y="1072554"/>
                  </a:lnTo>
                  <a:close/>
                </a:path>
                <a:path w="12071350" h="2314575">
                  <a:moveTo>
                    <a:pt x="148874" y="1106636"/>
                  </a:moveTo>
                  <a:lnTo>
                    <a:pt x="81557" y="1106636"/>
                  </a:lnTo>
                  <a:lnTo>
                    <a:pt x="89408" y="1107417"/>
                  </a:lnTo>
                  <a:lnTo>
                    <a:pt x="96589" y="1109761"/>
                  </a:lnTo>
                  <a:lnTo>
                    <a:pt x="119406" y="1143917"/>
                  </a:lnTo>
                  <a:lnTo>
                    <a:pt x="120085" y="1155154"/>
                  </a:lnTo>
                  <a:lnTo>
                    <a:pt x="119408" y="1166028"/>
                  </a:lnTo>
                  <a:lnTo>
                    <a:pt x="96589" y="1200546"/>
                  </a:lnTo>
                  <a:lnTo>
                    <a:pt x="81557" y="1203672"/>
                  </a:lnTo>
                  <a:lnTo>
                    <a:pt x="148420" y="1203672"/>
                  </a:lnTo>
                  <a:lnTo>
                    <a:pt x="150055" y="1201644"/>
                  </a:lnTo>
                  <a:lnTo>
                    <a:pt x="157311" y="1187524"/>
                  </a:lnTo>
                  <a:lnTo>
                    <a:pt x="161664" y="1171878"/>
                  </a:lnTo>
                  <a:lnTo>
                    <a:pt x="163115" y="1154707"/>
                  </a:lnTo>
                  <a:lnTo>
                    <a:pt x="161683" y="1137694"/>
                  </a:lnTo>
                  <a:lnTo>
                    <a:pt x="157385" y="1122226"/>
                  </a:lnTo>
                  <a:lnTo>
                    <a:pt x="150223" y="1108301"/>
                  </a:lnTo>
                  <a:lnTo>
                    <a:pt x="148874" y="1106636"/>
                  </a:lnTo>
                  <a:close/>
                </a:path>
                <a:path w="12071350" h="2314575">
                  <a:moveTo>
                    <a:pt x="543669" y="1015999"/>
                  </a:moveTo>
                  <a:lnTo>
                    <a:pt x="450949" y="1015999"/>
                  </a:lnTo>
                  <a:lnTo>
                    <a:pt x="450949" y="1234182"/>
                  </a:lnTo>
                  <a:lnTo>
                    <a:pt x="495002" y="1234182"/>
                  </a:lnTo>
                  <a:lnTo>
                    <a:pt x="495002" y="1143099"/>
                  </a:lnTo>
                  <a:lnTo>
                    <a:pt x="579925" y="1143099"/>
                  </a:lnTo>
                  <a:lnTo>
                    <a:pt x="578625" y="1142159"/>
                  </a:lnTo>
                  <a:lnTo>
                    <a:pt x="571797" y="1137890"/>
                  </a:lnTo>
                  <a:lnTo>
                    <a:pt x="585266" y="1135071"/>
                  </a:lnTo>
                  <a:lnTo>
                    <a:pt x="621273" y="1109231"/>
                  </a:lnTo>
                  <a:lnTo>
                    <a:pt x="621722" y="1108273"/>
                  </a:lnTo>
                  <a:lnTo>
                    <a:pt x="495002" y="1108273"/>
                  </a:lnTo>
                  <a:lnTo>
                    <a:pt x="495002" y="1052909"/>
                  </a:lnTo>
                  <a:lnTo>
                    <a:pt x="624871" y="1052909"/>
                  </a:lnTo>
                  <a:lnTo>
                    <a:pt x="624036" y="1050574"/>
                  </a:lnTo>
                  <a:lnTo>
                    <a:pt x="594419" y="1021953"/>
                  </a:lnTo>
                  <a:lnTo>
                    <a:pt x="559956" y="1016372"/>
                  </a:lnTo>
                  <a:lnTo>
                    <a:pt x="543669" y="1015999"/>
                  </a:lnTo>
                  <a:close/>
                </a:path>
                <a:path w="12071350" h="2314575">
                  <a:moveTo>
                    <a:pt x="579925" y="1143099"/>
                  </a:moveTo>
                  <a:lnTo>
                    <a:pt x="514052" y="1143099"/>
                  </a:lnTo>
                  <a:lnTo>
                    <a:pt x="521444" y="1143942"/>
                  </a:lnTo>
                  <a:lnTo>
                    <a:pt x="526107" y="1145629"/>
                  </a:lnTo>
                  <a:lnTo>
                    <a:pt x="554756" y="1175162"/>
                  </a:lnTo>
                  <a:lnTo>
                    <a:pt x="594419" y="1234182"/>
                  </a:lnTo>
                  <a:lnTo>
                    <a:pt x="647104" y="1234182"/>
                  </a:lnTo>
                  <a:lnTo>
                    <a:pt x="620464" y="1191617"/>
                  </a:lnTo>
                  <a:lnTo>
                    <a:pt x="595312" y="1156196"/>
                  </a:lnTo>
                  <a:lnTo>
                    <a:pt x="584820" y="1146633"/>
                  </a:lnTo>
                  <a:lnTo>
                    <a:pt x="579925" y="1143099"/>
                  </a:lnTo>
                  <a:close/>
                </a:path>
                <a:path w="12071350" h="2314575">
                  <a:moveTo>
                    <a:pt x="624871" y="1052909"/>
                  </a:moveTo>
                  <a:lnTo>
                    <a:pt x="529381" y="1052909"/>
                  </a:lnTo>
                  <a:lnTo>
                    <a:pt x="541436" y="1052955"/>
                  </a:lnTo>
                  <a:lnTo>
                    <a:pt x="550812" y="1053095"/>
                  </a:lnTo>
                  <a:lnTo>
                    <a:pt x="578048" y="1062285"/>
                  </a:lnTo>
                  <a:lnTo>
                    <a:pt x="582017" y="1066750"/>
                  </a:lnTo>
                  <a:lnTo>
                    <a:pt x="584001" y="1072653"/>
                  </a:lnTo>
                  <a:lnTo>
                    <a:pt x="584001" y="1086544"/>
                  </a:lnTo>
                  <a:lnTo>
                    <a:pt x="541957" y="1108106"/>
                  </a:lnTo>
                  <a:lnTo>
                    <a:pt x="527595" y="1108273"/>
                  </a:lnTo>
                  <a:lnTo>
                    <a:pt x="621722" y="1108273"/>
                  </a:lnTo>
                  <a:lnTo>
                    <a:pt x="625785" y="1099604"/>
                  </a:lnTo>
                  <a:lnTo>
                    <a:pt x="628491" y="1088916"/>
                  </a:lnTo>
                  <a:lnTo>
                    <a:pt x="629394" y="1077168"/>
                  </a:lnTo>
                  <a:lnTo>
                    <a:pt x="628798" y="1067764"/>
                  </a:lnTo>
                  <a:lnTo>
                    <a:pt x="627012" y="1058899"/>
                  </a:lnTo>
                  <a:lnTo>
                    <a:pt x="624871" y="1052909"/>
                  </a:lnTo>
                  <a:close/>
                </a:path>
                <a:path w="12071350" h="2314575">
                  <a:moveTo>
                    <a:pt x="731043" y="1072554"/>
                  </a:moveTo>
                  <a:lnTo>
                    <a:pt x="690050" y="1085112"/>
                  </a:lnTo>
                  <a:lnTo>
                    <a:pt x="663699" y="1121333"/>
                  </a:lnTo>
                  <a:lnTo>
                    <a:pt x="658564" y="1156344"/>
                  </a:lnTo>
                  <a:lnTo>
                    <a:pt x="659541" y="1172083"/>
                  </a:lnTo>
                  <a:lnTo>
                    <a:pt x="674191" y="1210816"/>
                  </a:lnTo>
                  <a:lnTo>
                    <a:pt x="715937" y="1236070"/>
                  </a:lnTo>
                  <a:lnTo>
                    <a:pt x="735210" y="1237753"/>
                  </a:lnTo>
                  <a:lnTo>
                    <a:pt x="747684" y="1237009"/>
                  </a:lnTo>
                  <a:lnTo>
                    <a:pt x="786640" y="1219141"/>
                  </a:lnTo>
                  <a:lnTo>
                    <a:pt x="796394" y="1206499"/>
                  </a:lnTo>
                  <a:lnTo>
                    <a:pt x="735657" y="1206499"/>
                  </a:lnTo>
                  <a:lnTo>
                    <a:pt x="728736" y="1205858"/>
                  </a:lnTo>
                  <a:lnTo>
                    <a:pt x="702226" y="1175999"/>
                  </a:lnTo>
                  <a:lnTo>
                    <a:pt x="701426" y="1167209"/>
                  </a:lnTo>
                  <a:lnTo>
                    <a:pt x="806201" y="1167209"/>
                  </a:lnTo>
                  <a:lnTo>
                    <a:pt x="805318" y="1144727"/>
                  </a:lnTo>
                  <a:lnTo>
                    <a:pt x="804748" y="1141610"/>
                  </a:lnTo>
                  <a:lnTo>
                    <a:pt x="702171" y="1141610"/>
                  </a:lnTo>
                  <a:lnTo>
                    <a:pt x="702664" y="1133499"/>
                  </a:lnTo>
                  <a:lnTo>
                    <a:pt x="724445" y="1104552"/>
                  </a:lnTo>
                  <a:lnTo>
                    <a:pt x="792519" y="1104552"/>
                  </a:lnTo>
                  <a:lnTo>
                    <a:pt x="786705" y="1095920"/>
                  </a:lnTo>
                  <a:lnTo>
                    <a:pt x="775580" y="1085698"/>
                  </a:lnTo>
                  <a:lnTo>
                    <a:pt x="762595" y="1078396"/>
                  </a:lnTo>
                  <a:lnTo>
                    <a:pt x="747749" y="1074015"/>
                  </a:lnTo>
                  <a:lnTo>
                    <a:pt x="731043" y="1072554"/>
                  </a:lnTo>
                  <a:close/>
                </a:path>
                <a:path w="12071350" h="2314575">
                  <a:moveTo>
                    <a:pt x="762297" y="1183878"/>
                  </a:moveTo>
                  <a:lnTo>
                    <a:pt x="760015" y="1191815"/>
                  </a:lnTo>
                  <a:lnTo>
                    <a:pt x="756642" y="1197570"/>
                  </a:lnTo>
                  <a:lnTo>
                    <a:pt x="747712" y="1204714"/>
                  </a:lnTo>
                  <a:lnTo>
                    <a:pt x="742205" y="1206499"/>
                  </a:lnTo>
                  <a:lnTo>
                    <a:pt x="796394" y="1206499"/>
                  </a:lnTo>
                  <a:lnTo>
                    <a:pt x="799365" y="1201653"/>
                  </a:lnTo>
                  <a:lnTo>
                    <a:pt x="803969" y="1190873"/>
                  </a:lnTo>
                  <a:lnTo>
                    <a:pt x="762297" y="1183878"/>
                  </a:lnTo>
                  <a:close/>
                </a:path>
                <a:path w="12071350" h="2314575">
                  <a:moveTo>
                    <a:pt x="792519" y="1104552"/>
                  </a:moveTo>
                  <a:lnTo>
                    <a:pt x="742106" y="1104552"/>
                  </a:lnTo>
                  <a:lnTo>
                    <a:pt x="749349" y="1107727"/>
                  </a:lnTo>
                  <a:lnTo>
                    <a:pt x="755302" y="1114077"/>
                  </a:lnTo>
                  <a:lnTo>
                    <a:pt x="759237" y="1119314"/>
                  </a:lnTo>
                  <a:lnTo>
                    <a:pt x="762111" y="1125649"/>
                  </a:lnTo>
                  <a:lnTo>
                    <a:pt x="763925" y="1133081"/>
                  </a:lnTo>
                  <a:lnTo>
                    <a:pt x="764678" y="1141610"/>
                  </a:lnTo>
                  <a:lnTo>
                    <a:pt x="804748" y="1141610"/>
                  </a:lnTo>
                  <a:lnTo>
                    <a:pt x="801774" y="1125351"/>
                  </a:lnTo>
                  <a:lnTo>
                    <a:pt x="795570" y="1109082"/>
                  </a:lnTo>
                  <a:lnTo>
                    <a:pt x="792519" y="1104552"/>
                  </a:lnTo>
                  <a:close/>
                </a:path>
                <a:path w="12071350" h="2314575">
                  <a:moveTo>
                    <a:pt x="882253" y="1015999"/>
                  </a:moveTo>
                  <a:lnTo>
                    <a:pt x="840432" y="1015999"/>
                  </a:lnTo>
                  <a:lnTo>
                    <a:pt x="840432" y="1234182"/>
                  </a:lnTo>
                  <a:lnTo>
                    <a:pt x="882253" y="1234182"/>
                  </a:lnTo>
                  <a:lnTo>
                    <a:pt x="882253" y="1015999"/>
                  </a:lnTo>
                  <a:close/>
                </a:path>
                <a:path w="12071350" h="2314575">
                  <a:moveTo>
                    <a:pt x="967085" y="1015999"/>
                  </a:moveTo>
                  <a:lnTo>
                    <a:pt x="925264" y="1015999"/>
                  </a:lnTo>
                  <a:lnTo>
                    <a:pt x="925264" y="1054695"/>
                  </a:lnTo>
                  <a:lnTo>
                    <a:pt x="967085" y="1054695"/>
                  </a:lnTo>
                  <a:lnTo>
                    <a:pt x="967085" y="1015999"/>
                  </a:lnTo>
                  <a:close/>
                </a:path>
                <a:path w="12071350" h="2314575">
                  <a:moveTo>
                    <a:pt x="967085" y="1076126"/>
                  </a:moveTo>
                  <a:lnTo>
                    <a:pt x="925264" y="1076126"/>
                  </a:lnTo>
                  <a:lnTo>
                    <a:pt x="925264" y="1234182"/>
                  </a:lnTo>
                  <a:lnTo>
                    <a:pt x="967085" y="1234182"/>
                  </a:lnTo>
                  <a:lnTo>
                    <a:pt x="967085" y="1076126"/>
                  </a:lnTo>
                  <a:close/>
                </a:path>
                <a:path w="12071350" h="2314575">
                  <a:moveTo>
                    <a:pt x="1135708" y="1104552"/>
                  </a:moveTo>
                  <a:lnTo>
                    <a:pt x="1079896" y="1104552"/>
                  </a:lnTo>
                  <a:lnTo>
                    <a:pt x="1087387" y="1106289"/>
                  </a:lnTo>
                  <a:lnTo>
                    <a:pt x="1091356" y="1109761"/>
                  </a:lnTo>
                  <a:lnTo>
                    <a:pt x="1095325" y="1113135"/>
                  </a:lnTo>
                  <a:lnTo>
                    <a:pt x="1097309" y="1118840"/>
                  </a:lnTo>
                  <a:lnTo>
                    <a:pt x="1097309" y="1131044"/>
                  </a:lnTo>
                  <a:lnTo>
                    <a:pt x="1090528" y="1133471"/>
                  </a:lnTo>
                  <a:lnTo>
                    <a:pt x="1081496" y="1135992"/>
                  </a:lnTo>
                  <a:lnTo>
                    <a:pt x="1070213" y="1138606"/>
                  </a:lnTo>
                  <a:lnTo>
                    <a:pt x="1056679" y="1141313"/>
                  </a:lnTo>
                  <a:lnTo>
                    <a:pt x="1046447" y="1143489"/>
                  </a:lnTo>
                  <a:lnTo>
                    <a:pt x="1009749" y="1160164"/>
                  </a:lnTo>
                  <a:lnTo>
                    <a:pt x="1005482" y="1167209"/>
                  </a:lnTo>
                  <a:lnTo>
                    <a:pt x="1001216" y="1174154"/>
                  </a:lnTo>
                  <a:lnTo>
                    <a:pt x="999083" y="1182092"/>
                  </a:lnTo>
                  <a:lnTo>
                    <a:pt x="999169" y="1191979"/>
                  </a:lnTo>
                  <a:lnTo>
                    <a:pt x="999926" y="1200360"/>
                  </a:lnTo>
                  <a:lnTo>
                    <a:pt x="1029778" y="1234442"/>
                  </a:lnTo>
                  <a:lnTo>
                    <a:pt x="1051619" y="1237753"/>
                  </a:lnTo>
                  <a:lnTo>
                    <a:pt x="1058437" y="1237428"/>
                  </a:lnTo>
                  <a:lnTo>
                    <a:pt x="1095133" y="1221801"/>
                  </a:lnTo>
                  <a:lnTo>
                    <a:pt x="1100583" y="1216917"/>
                  </a:lnTo>
                  <a:lnTo>
                    <a:pt x="1140695" y="1216917"/>
                  </a:lnTo>
                  <a:lnTo>
                    <a:pt x="1139874" y="1213048"/>
                  </a:lnTo>
                  <a:lnTo>
                    <a:pt x="1139162" y="1208285"/>
                  </a:lnTo>
                  <a:lnTo>
                    <a:pt x="1057374" y="1208285"/>
                  </a:lnTo>
                  <a:lnTo>
                    <a:pt x="1051817" y="1206152"/>
                  </a:lnTo>
                  <a:lnTo>
                    <a:pt x="1043086" y="1197619"/>
                  </a:lnTo>
                  <a:lnTo>
                    <a:pt x="1040903" y="1192559"/>
                  </a:lnTo>
                  <a:lnTo>
                    <a:pt x="1040903" y="1180752"/>
                  </a:lnTo>
                  <a:lnTo>
                    <a:pt x="1079980" y="1162884"/>
                  </a:lnTo>
                  <a:lnTo>
                    <a:pt x="1086928" y="1161219"/>
                  </a:lnTo>
                  <a:lnTo>
                    <a:pt x="1092705" y="1159684"/>
                  </a:lnTo>
                  <a:lnTo>
                    <a:pt x="1097309" y="1158279"/>
                  </a:lnTo>
                  <a:lnTo>
                    <a:pt x="1138158" y="1158279"/>
                  </a:lnTo>
                  <a:lnTo>
                    <a:pt x="1138272" y="1145852"/>
                  </a:lnTo>
                  <a:lnTo>
                    <a:pt x="1138319" y="1131044"/>
                  </a:lnTo>
                  <a:lnTo>
                    <a:pt x="1138032" y="1120877"/>
                  </a:lnTo>
                  <a:lnTo>
                    <a:pt x="1136972" y="1110468"/>
                  </a:lnTo>
                  <a:lnTo>
                    <a:pt x="1135708" y="1104552"/>
                  </a:lnTo>
                  <a:close/>
                </a:path>
                <a:path w="12071350" h="2314575">
                  <a:moveTo>
                    <a:pt x="1140695" y="1216917"/>
                  </a:moveTo>
                  <a:lnTo>
                    <a:pt x="1100583" y="1216917"/>
                  </a:lnTo>
                  <a:lnTo>
                    <a:pt x="1100881" y="1217711"/>
                  </a:lnTo>
                  <a:lnTo>
                    <a:pt x="1101447" y="1219596"/>
                  </a:lnTo>
                  <a:lnTo>
                    <a:pt x="1102072" y="1221829"/>
                  </a:lnTo>
                  <a:lnTo>
                    <a:pt x="1103659" y="1227286"/>
                  </a:lnTo>
                  <a:lnTo>
                    <a:pt x="1104999" y="1231403"/>
                  </a:lnTo>
                  <a:lnTo>
                    <a:pt x="1106090" y="1234182"/>
                  </a:lnTo>
                  <a:lnTo>
                    <a:pt x="1147464" y="1234182"/>
                  </a:lnTo>
                  <a:lnTo>
                    <a:pt x="1143793" y="1226641"/>
                  </a:lnTo>
                  <a:lnTo>
                    <a:pt x="1141263" y="1219596"/>
                  </a:lnTo>
                  <a:lnTo>
                    <a:pt x="1140695" y="1216917"/>
                  </a:lnTo>
                  <a:close/>
                </a:path>
                <a:path w="12071350" h="2314575">
                  <a:moveTo>
                    <a:pt x="1138158" y="1158279"/>
                  </a:moveTo>
                  <a:lnTo>
                    <a:pt x="1097309" y="1158279"/>
                  </a:lnTo>
                  <a:lnTo>
                    <a:pt x="1097309" y="1176635"/>
                  </a:lnTo>
                  <a:lnTo>
                    <a:pt x="1096764" y="1183431"/>
                  </a:lnTo>
                  <a:lnTo>
                    <a:pt x="1095672" y="1187003"/>
                  </a:lnTo>
                  <a:lnTo>
                    <a:pt x="1094085" y="1192460"/>
                  </a:lnTo>
                  <a:lnTo>
                    <a:pt x="1090761" y="1197074"/>
                  </a:lnTo>
                  <a:lnTo>
                    <a:pt x="1085701" y="1200844"/>
                  </a:lnTo>
                  <a:lnTo>
                    <a:pt x="1078855" y="1205805"/>
                  </a:lnTo>
                  <a:lnTo>
                    <a:pt x="1071661" y="1208285"/>
                  </a:lnTo>
                  <a:lnTo>
                    <a:pt x="1139162" y="1208285"/>
                  </a:lnTo>
                  <a:lnTo>
                    <a:pt x="1139028" y="1207383"/>
                  </a:lnTo>
                  <a:lnTo>
                    <a:pt x="1138423" y="1200360"/>
                  </a:lnTo>
                  <a:lnTo>
                    <a:pt x="1138085" y="1192559"/>
                  </a:lnTo>
                  <a:lnTo>
                    <a:pt x="1137998" y="1187003"/>
                  </a:lnTo>
                  <a:lnTo>
                    <a:pt x="1138116" y="1162884"/>
                  </a:lnTo>
                  <a:lnTo>
                    <a:pt x="1138158" y="1158279"/>
                  </a:lnTo>
                  <a:close/>
                </a:path>
                <a:path w="12071350" h="2314575">
                  <a:moveTo>
                    <a:pt x="1071860" y="1072554"/>
                  </a:moveTo>
                  <a:lnTo>
                    <a:pt x="1034188" y="1078749"/>
                  </a:lnTo>
                  <a:lnTo>
                    <a:pt x="1007175" y="1106785"/>
                  </a:lnTo>
                  <a:lnTo>
                    <a:pt x="1003399" y="1117500"/>
                  </a:lnTo>
                  <a:lnTo>
                    <a:pt x="1041350" y="1124346"/>
                  </a:lnTo>
                  <a:lnTo>
                    <a:pt x="1043930" y="1117004"/>
                  </a:lnTo>
                  <a:lnTo>
                    <a:pt x="1047303" y="1111894"/>
                  </a:lnTo>
                  <a:lnTo>
                    <a:pt x="1051470" y="1109017"/>
                  </a:lnTo>
                  <a:lnTo>
                    <a:pt x="1055637" y="1106041"/>
                  </a:lnTo>
                  <a:lnTo>
                    <a:pt x="1061442" y="1104552"/>
                  </a:lnTo>
                  <a:lnTo>
                    <a:pt x="1135708" y="1104552"/>
                  </a:lnTo>
                  <a:lnTo>
                    <a:pt x="1135205" y="1102199"/>
                  </a:lnTo>
                  <a:lnTo>
                    <a:pt x="1105792" y="1076321"/>
                  </a:lnTo>
                  <a:lnTo>
                    <a:pt x="1084957" y="1072973"/>
                  </a:lnTo>
                  <a:lnTo>
                    <a:pt x="1071860" y="1072554"/>
                  </a:lnTo>
                  <a:close/>
                </a:path>
                <a:path w="12071350" h="2314575">
                  <a:moveTo>
                    <a:pt x="1218307" y="1076126"/>
                  </a:moveTo>
                  <a:lnTo>
                    <a:pt x="1179462" y="1076126"/>
                  </a:lnTo>
                  <a:lnTo>
                    <a:pt x="1179462" y="1234182"/>
                  </a:lnTo>
                  <a:lnTo>
                    <a:pt x="1221283" y="1234182"/>
                  </a:lnTo>
                  <a:lnTo>
                    <a:pt x="1221283" y="1162595"/>
                  </a:lnTo>
                  <a:lnTo>
                    <a:pt x="1221478" y="1150391"/>
                  </a:lnTo>
                  <a:lnTo>
                    <a:pt x="1242069" y="1106537"/>
                  </a:lnTo>
                  <a:lnTo>
                    <a:pt x="1248568" y="1104552"/>
                  </a:lnTo>
                  <a:lnTo>
                    <a:pt x="1320403" y="1104552"/>
                  </a:lnTo>
                  <a:lnTo>
                    <a:pt x="1319658" y="1101278"/>
                  </a:lnTo>
                  <a:lnTo>
                    <a:pt x="1318757" y="1099343"/>
                  </a:lnTo>
                  <a:lnTo>
                    <a:pt x="1218307" y="1099343"/>
                  </a:lnTo>
                  <a:lnTo>
                    <a:pt x="1218307" y="1076126"/>
                  </a:lnTo>
                  <a:close/>
                </a:path>
                <a:path w="12071350" h="2314575">
                  <a:moveTo>
                    <a:pt x="1320403" y="1104552"/>
                  </a:moveTo>
                  <a:lnTo>
                    <a:pt x="1261467" y="1104552"/>
                  </a:lnTo>
                  <a:lnTo>
                    <a:pt x="1266279" y="1105941"/>
                  </a:lnTo>
                  <a:lnTo>
                    <a:pt x="1270248" y="1108719"/>
                  </a:lnTo>
                  <a:lnTo>
                    <a:pt x="1281662" y="1150391"/>
                  </a:lnTo>
                  <a:lnTo>
                    <a:pt x="1281707" y="1234182"/>
                  </a:lnTo>
                  <a:lnTo>
                    <a:pt x="1323528" y="1234182"/>
                  </a:lnTo>
                  <a:lnTo>
                    <a:pt x="1323464" y="1132234"/>
                  </a:lnTo>
                  <a:lnTo>
                    <a:pt x="1321147" y="1107826"/>
                  </a:lnTo>
                  <a:lnTo>
                    <a:pt x="1320403" y="1104552"/>
                  </a:lnTo>
                  <a:close/>
                </a:path>
                <a:path w="12071350" h="2314575">
                  <a:moveTo>
                    <a:pt x="1270396" y="1072554"/>
                  </a:moveTo>
                  <a:lnTo>
                    <a:pt x="1255365" y="1074229"/>
                  </a:lnTo>
                  <a:lnTo>
                    <a:pt x="1241673" y="1079251"/>
                  </a:lnTo>
                  <a:lnTo>
                    <a:pt x="1229320" y="1087623"/>
                  </a:lnTo>
                  <a:lnTo>
                    <a:pt x="1218307" y="1099343"/>
                  </a:lnTo>
                  <a:lnTo>
                    <a:pt x="1318757" y="1099343"/>
                  </a:lnTo>
                  <a:lnTo>
                    <a:pt x="1316930" y="1095424"/>
                  </a:lnTo>
                  <a:lnTo>
                    <a:pt x="1312961" y="1090265"/>
                  </a:lnTo>
                  <a:lnTo>
                    <a:pt x="1309092" y="1085105"/>
                  </a:lnTo>
                  <a:lnTo>
                    <a:pt x="1277168" y="1072870"/>
                  </a:lnTo>
                  <a:lnTo>
                    <a:pt x="1270396" y="1072554"/>
                  </a:lnTo>
                  <a:close/>
                </a:path>
                <a:path w="12071350" h="2314575">
                  <a:moveTo>
                    <a:pt x="1433512" y="1072554"/>
                  </a:moveTo>
                  <a:lnTo>
                    <a:pt x="1388808" y="1084860"/>
                  </a:lnTo>
                  <a:lnTo>
                    <a:pt x="1362037" y="1120514"/>
                  </a:lnTo>
                  <a:lnTo>
                    <a:pt x="1356866" y="1155303"/>
                  </a:lnTo>
                  <a:lnTo>
                    <a:pt x="1358151" y="1173608"/>
                  </a:lnTo>
                  <a:lnTo>
                    <a:pt x="1377404" y="1215876"/>
                  </a:lnTo>
                  <a:lnTo>
                    <a:pt x="1416304" y="1236386"/>
                  </a:lnTo>
                  <a:lnTo>
                    <a:pt x="1432768" y="1237753"/>
                  </a:lnTo>
                  <a:lnTo>
                    <a:pt x="1447251" y="1236851"/>
                  </a:lnTo>
                  <a:lnTo>
                    <a:pt x="1489778" y="1215234"/>
                  </a:lnTo>
                  <a:lnTo>
                    <a:pt x="1497471" y="1203672"/>
                  </a:lnTo>
                  <a:lnTo>
                    <a:pt x="1434703" y="1203672"/>
                  </a:lnTo>
                  <a:lnTo>
                    <a:pt x="1427140" y="1202946"/>
                  </a:lnTo>
                  <a:lnTo>
                    <a:pt x="1400463" y="1165358"/>
                  </a:lnTo>
                  <a:lnTo>
                    <a:pt x="1399877" y="1152326"/>
                  </a:lnTo>
                  <a:lnTo>
                    <a:pt x="1400454" y="1140587"/>
                  </a:lnTo>
                  <a:lnTo>
                    <a:pt x="1426685" y="1106124"/>
                  </a:lnTo>
                  <a:lnTo>
                    <a:pt x="1434107" y="1105445"/>
                  </a:lnTo>
                  <a:lnTo>
                    <a:pt x="1496615" y="1105445"/>
                  </a:lnTo>
                  <a:lnTo>
                    <a:pt x="1494048" y="1100683"/>
                  </a:lnTo>
                  <a:lnTo>
                    <a:pt x="1459408" y="1075680"/>
                  </a:lnTo>
                  <a:lnTo>
                    <a:pt x="1447204" y="1073336"/>
                  </a:lnTo>
                  <a:lnTo>
                    <a:pt x="1433512" y="1072554"/>
                  </a:lnTo>
                  <a:close/>
                </a:path>
                <a:path w="12071350" h="2314575">
                  <a:moveTo>
                    <a:pt x="1464915" y="1173608"/>
                  </a:moveTo>
                  <a:lnTo>
                    <a:pt x="1442640" y="1203672"/>
                  </a:lnTo>
                  <a:lnTo>
                    <a:pt x="1497471" y="1203672"/>
                  </a:lnTo>
                  <a:lnTo>
                    <a:pt x="1502057" y="1193877"/>
                  </a:lnTo>
                  <a:lnTo>
                    <a:pt x="1505991" y="1180603"/>
                  </a:lnTo>
                  <a:lnTo>
                    <a:pt x="1464915" y="1173608"/>
                  </a:lnTo>
                  <a:close/>
                </a:path>
                <a:path w="12071350" h="2314575">
                  <a:moveTo>
                    <a:pt x="1496615" y="1105445"/>
                  </a:moveTo>
                  <a:lnTo>
                    <a:pt x="1441946" y="1105445"/>
                  </a:lnTo>
                  <a:lnTo>
                    <a:pt x="1448296" y="1107529"/>
                  </a:lnTo>
                  <a:lnTo>
                    <a:pt x="1453157" y="1111696"/>
                  </a:lnTo>
                  <a:lnTo>
                    <a:pt x="1458118" y="1115863"/>
                  </a:lnTo>
                  <a:lnTo>
                    <a:pt x="1461293" y="1122064"/>
                  </a:lnTo>
                  <a:lnTo>
                    <a:pt x="1462682" y="1130299"/>
                  </a:lnTo>
                  <a:lnTo>
                    <a:pt x="1503908" y="1122858"/>
                  </a:lnTo>
                  <a:lnTo>
                    <a:pt x="1499582" y="1110952"/>
                  </a:lnTo>
                  <a:lnTo>
                    <a:pt x="1496615" y="1105445"/>
                  </a:lnTo>
                  <a:close/>
                </a:path>
                <a:path w="12071350" h="2314575">
                  <a:moveTo>
                    <a:pt x="1596032" y="1072554"/>
                  </a:moveTo>
                  <a:lnTo>
                    <a:pt x="1555039" y="1085112"/>
                  </a:lnTo>
                  <a:lnTo>
                    <a:pt x="1528688" y="1121333"/>
                  </a:lnTo>
                  <a:lnTo>
                    <a:pt x="1523553" y="1156344"/>
                  </a:lnTo>
                  <a:lnTo>
                    <a:pt x="1524530" y="1172083"/>
                  </a:lnTo>
                  <a:lnTo>
                    <a:pt x="1539180" y="1210816"/>
                  </a:lnTo>
                  <a:lnTo>
                    <a:pt x="1580926" y="1236070"/>
                  </a:lnTo>
                  <a:lnTo>
                    <a:pt x="1600200" y="1237753"/>
                  </a:lnTo>
                  <a:lnTo>
                    <a:pt x="1612673" y="1237009"/>
                  </a:lnTo>
                  <a:lnTo>
                    <a:pt x="1651629" y="1219141"/>
                  </a:lnTo>
                  <a:lnTo>
                    <a:pt x="1661383" y="1206499"/>
                  </a:lnTo>
                  <a:lnTo>
                    <a:pt x="1600646" y="1206499"/>
                  </a:lnTo>
                  <a:lnTo>
                    <a:pt x="1593725" y="1205858"/>
                  </a:lnTo>
                  <a:lnTo>
                    <a:pt x="1567215" y="1175999"/>
                  </a:lnTo>
                  <a:lnTo>
                    <a:pt x="1566416" y="1167209"/>
                  </a:lnTo>
                  <a:lnTo>
                    <a:pt x="1671191" y="1167209"/>
                  </a:lnTo>
                  <a:lnTo>
                    <a:pt x="1670307" y="1144727"/>
                  </a:lnTo>
                  <a:lnTo>
                    <a:pt x="1669737" y="1141610"/>
                  </a:lnTo>
                  <a:lnTo>
                    <a:pt x="1567160" y="1141610"/>
                  </a:lnTo>
                  <a:lnTo>
                    <a:pt x="1567653" y="1133499"/>
                  </a:lnTo>
                  <a:lnTo>
                    <a:pt x="1589434" y="1104552"/>
                  </a:lnTo>
                  <a:lnTo>
                    <a:pt x="1657508" y="1104552"/>
                  </a:lnTo>
                  <a:lnTo>
                    <a:pt x="1651694" y="1095920"/>
                  </a:lnTo>
                  <a:lnTo>
                    <a:pt x="1640569" y="1085698"/>
                  </a:lnTo>
                  <a:lnTo>
                    <a:pt x="1627584" y="1078396"/>
                  </a:lnTo>
                  <a:lnTo>
                    <a:pt x="1612738" y="1074015"/>
                  </a:lnTo>
                  <a:lnTo>
                    <a:pt x="1596032" y="1072554"/>
                  </a:lnTo>
                  <a:close/>
                </a:path>
                <a:path w="12071350" h="2314575">
                  <a:moveTo>
                    <a:pt x="1627286" y="1183878"/>
                  </a:moveTo>
                  <a:lnTo>
                    <a:pt x="1625004" y="1191815"/>
                  </a:lnTo>
                  <a:lnTo>
                    <a:pt x="1621631" y="1197570"/>
                  </a:lnTo>
                  <a:lnTo>
                    <a:pt x="1612701" y="1204714"/>
                  </a:lnTo>
                  <a:lnTo>
                    <a:pt x="1607194" y="1206499"/>
                  </a:lnTo>
                  <a:lnTo>
                    <a:pt x="1661383" y="1206499"/>
                  </a:lnTo>
                  <a:lnTo>
                    <a:pt x="1664354" y="1201653"/>
                  </a:lnTo>
                  <a:lnTo>
                    <a:pt x="1668958" y="1190873"/>
                  </a:lnTo>
                  <a:lnTo>
                    <a:pt x="1627286" y="1183878"/>
                  </a:lnTo>
                  <a:close/>
                </a:path>
                <a:path w="12071350" h="2314575">
                  <a:moveTo>
                    <a:pt x="1657508" y="1104552"/>
                  </a:moveTo>
                  <a:lnTo>
                    <a:pt x="1607095" y="1104552"/>
                  </a:lnTo>
                  <a:lnTo>
                    <a:pt x="1614338" y="1107727"/>
                  </a:lnTo>
                  <a:lnTo>
                    <a:pt x="1620291" y="1114077"/>
                  </a:lnTo>
                  <a:lnTo>
                    <a:pt x="1624226" y="1119314"/>
                  </a:lnTo>
                  <a:lnTo>
                    <a:pt x="1627100" y="1125649"/>
                  </a:lnTo>
                  <a:lnTo>
                    <a:pt x="1628914" y="1133081"/>
                  </a:lnTo>
                  <a:lnTo>
                    <a:pt x="1629667" y="1141610"/>
                  </a:lnTo>
                  <a:lnTo>
                    <a:pt x="1669737" y="1141610"/>
                  </a:lnTo>
                  <a:lnTo>
                    <a:pt x="1666763" y="1125351"/>
                  </a:lnTo>
                  <a:lnTo>
                    <a:pt x="1660559" y="1109082"/>
                  </a:lnTo>
                  <a:lnTo>
                    <a:pt x="1657508" y="1104552"/>
                  </a:lnTo>
                  <a:close/>
                </a:path>
                <a:path w="12071350" h="2314575">
                  <a:moveTo>
                    <a:pt x="1861988" y="1072554"/>
                  </a:moveTo>
                  <a:lnTo>
                    <a:pt x="1819870" y="1082823"/>
                  </a:lnTo>
                  <a:lnTo>
                    <a:pt x="1790848" y="1112589"/>
                  </a:lnTo>
                  <a:lnTo>
                    <a:pt x="1780579" y="1152921"/>
                  </a:lnTo>
                  <a:lnTo>
                    <a:pt x="1781221" y="1166028"/>
                  </a:lnTo>
                  <a:lnTo>
                    <a:pt x="1796569" y="1208090"/>
                  </a:lnTo>
                  <a:lnTo>
                    <a:pt x="1830781" y="1232228"/>
                  </a:lnTo>
                  <a:lnTo>
                    <a:pt x="1862286" y="1237753"/>
                  </a:lnTo>
                  <a:lnTo>
                    <a:pt x="1879094" y="1236284"/>
                  </a:lnTo>
                  <a:lnTo>
                    <a:pt x="1894395" y="1231875"/>
                  </a:lnTo>
                  <a:lnTo>
                    <a:pt x="1908190" y="1224526"/>
                  </a:lnTo>
                  <a:lnTo>
                    <a:pt x="1920478" y="1214239"/>
                  </a:lnTo>
                  <a:lnTo>
                    <a:pt x="1929000" y="1203672"/>
                  </a:lnTo>
                  <a:lnTo>
                    <a:pt x="1862137" y="1203672"/>
                  </a:lnTo>
                  <a:lnTo>
                    <a:pt x="1854277" y="1202890"/>
                  </a:lnTo>
                  <a:lnTo>
                    <a:pt x="1826232" y="1175915"/>
                  </a:lnTo>
                  <a:lnTo>
                    <a:pt x="1823442" y="1155154"/>
                  </a:lnTo>
                  <a:lnTo>
                    <a:pt x="1824139" y="1144085"/>
                  </a:lnTo>
                  <a:lnTo>
                    <a:pt x="1847068" y="1109761"/>
                  </a:lnTo>
                  <a:lnTo>
                    <a:pt x="1862137" y="1106636"/>
                  </a:lnTo>
                  <a:lnTo>
                    <a:pt x="1929454" y="1106636"/>
                  </a:lnTo>
                  <a:lnTo>
                    <a:pt x="1920775" y="1095920"/>
                  </a:lnTo>
                  <a:lnTo>
                    <a:pt x="1908506" y="1085698"/>
                  </a:lnTo>
                  <a:lnTo>
                    <a:pt x="1894619" y="1078396"/>
                  </a:lnTo>
                  <a:lnTo>
                    <a:pt x="1879113" y="1074015"/>
                  </a:lnTo>
                  <a:lnTo>
                    <a:pt x="1861988" y="1072554"/>
                  </a:lnTo>
                  <a:close/>
                </a:path>
                <a:path w="12071350" h="2314575">
                  <a:moveTo>
                    <a:pt x="1929454" y="1106636"/>
                  </a:moveTo>
                  <a:lnTo>
                    <a:pt x="1862137" y="1106636"/>
                  </a:lnTo>
                  <a:lnTo>
                    <a:pt x="1869988" y="1107417"/>
                  </a:lnTo>
                  <a:lnTo>
                    <a:pt x="1877169" y="1109761"/>
                  </a:lnTo>
                  <a:lnTo>
                    <a:pt x="1899986" y="1143917"/>
                  </a:lnTo>
                  <a:lnTo>
                    <a:pt x="1900665" y="1155154"/>
                  </a:lnTo>
                  <a:lnTo>
                    <a:pt x="1899988" y="1166028"/>
                  </a:lnTo>
                  <a:lnTo>
                    <a:pt x="1877169" y="1200546"/>
                  </a:lnTo>
                  <a:lnTo>
                    <a:pt x="1862137" y="1203672"/>
                  </a:lnTo>
                  <a:lnTo>
                    <a:pt x="1929000" y="1203672"/>
                  </a:lnTo>
                  <a:lnTo>
                    <a:pt x="1930635" y="1201644"/>
                  </a:lnTo>
                  <a:lnTo>
                    <a:pt x="1937891" y="1187524"/>
                  </a:lnTo>
                  <a:lnTo>
                    <a:pt x="1942244" y="1171878"/>
                  </a:lnTo>
                  <a:lnTo>
                    <a:pt x="1943695" y="1154707"/>
                  </a:lnTo>
                  <a:lnTo>
                    <a:pt x="1942262" y="1137694"/>
                  </a:lnTo>
                  <a:lnTo>
                    <a:pt x="1937965" y="1122226"/>
                  </a:lnTo>
                  <a:lnTo>
                    <a:pt x="1930803" y="1108301"/>
                  </a:lnTo>
                  <a:lnTo>
                    <a:pt x="1929454" y="1106636"/>
                  </a:lnTo>
                  <a:close/>
                </a:path>
                <a:path w="12071350" h="2314575">
                  <a:moveTo>
                    <a:pt x="2015132" y="1076126"/>
                  </a:moveTo>
                  <a:lnTo>
                    <a:pt x="1976288" y="1076126"/>
                  </a:lnTo>
                  <a:lnTo>
                    <a:pt x="1976288" y="1234182"/>
                  </a:lnTo>
                  <a:lnTo>
                    <a:pt x="2018109" y="1234182"/>
                  </a:lnTo>
                  <a:lnTo>
                    <a:pt x="2018109" y="1162595"/>
                  </a:lnTo>
                  <a:lnTo>
                    <a:pt x="2018304" y="1150391"/>
                  </a:lnTo>
                  <a:lnTo>
                    <a:pt x="2038895" y="1106537"/>
                  </a:lnTo>
                  <a:lnTo>
                    <a:pt x="2045394" y="1104552"/>
                  </a:lnTo>
                  <a:lnTo>
                    <a:pt x="2117228" y="1104552"/>
                  </a:lnTo>
                  <a:lnTo>
                    <a:pt x="2116484" y="1101278"/>
                  </a:lnTo>
                  <a:lnTo>
                    <a:pt x="2115582" y="1099343"/>
                  </a:lnTo>
                  <a:lnTo>
                    <a:pt x="2015132" y="1099343"/>
                  </a:lnTo>
                  <a:lnTo>
                    <a:pt x="2015132" y="1076126"/>
                  </a:lnTo>
                  <a:close/>
                </a:path>
                <a:path w="12071350" h="2314575">
                  <a:moveTo>
                    <a:pt x="2117228" y="1104552"/>
                  </a:moveTo>
                  <a:lnTo>
                    <a:pt x="2058292" y="1104552"/>
                  </a:lnTo>
                  <a:lnTo>
                    <a:pt x="2063105" y="1105941"/>
                  </a:lnTo>
                  <a:lnTo>
                    <a:pt x="2067073" y="1108719"/>
                  </a:lnTo>
                  <a:lnTo>
                    <a:pt x="2078488" y="1150391"/>
                  </a:lnTo>
                  <a:lnTo>
                    <a:pt x="2078533" y="1234182"/>
                  </a:lnTo>
                  <a:lnTo>
                    <a:pt x="2120354" y="1234182"/>
                  </a:lnTo>
                  <a:lnTo>
                    <a:pt x="2120290" y="1132234"/>
                  </a:lnTo>
                  <a:lnTo>
                    <a:pt x="2117973" y="1107826"/>
                  </a:lnTo>
                  <a:lnTo>
                    <a:pt x="2117228" y="1104552"/>
                  </a:lnTo>
                  <a:close/>
                </a:path>
                <a:path w="12071350" h="2314575">
                  <a:moveTo>
                    <a:pt x="2067222" y="1072554"/>
                  </a:moveTo>
                  <a:lnTo>
                    <a:pt x="2052191" y="1074229"/>
                  </a:lnTo>
                  <a:lnTo>
                    <a:pt x="2038498" y="1079251"/>
                  </a:lnTo>
                  <a:lnTo>
                    <a:pt x="2026146" y="1087623"/>
                  </a:lnTo>
                  <a:lnTo>
                    <a:pt x="2015132" y="1099343"/>
                  </a:lnTo>
                  <a:lnTo>
                    <a:pt x="2115582" y="1099343"/>
                  </a:lnTo>
                  <a:lnTo>
                    <a:pt x="2113756" y="1095424"/>
                  </a:lnTo>
                  <a:lnTo>
                    <a:pt x="2109787" y="1090265"/>
                  </a:lnTo>
                  <a:lnTo>
                    <a:pt x="2105917" y="1085105"/>
                  </a:lnTo>
                  <a:lnTo>
                    <a:pt x="2073994" y="1072870"/>
                  </a:lnTo>
                  <a:lnTo>
                    <a:pt x="2067222" y="1072554"/>
                  </a:lnTo>
                  <a:close/>
                </a:path>
                <a:path w="12071350" h="2314575">
                  <a:moveTo>
                    <a:pt x="2373362" y="1104552"/>
                  </a:moveTo>
                  <a:lnTo>
                    <a:pt x="2317551" y="1104552"/>
                  </a:lnTo>
                  <a:lnTo>
                    <a:pt x="2325042" y="1106289"/>
                  </a:lnTo>
                  <a:lnTo>
                    <a:pt x="2329011" y="1109761"/>
                  </a:lnTo>
                  <a:lnTo>
                    <a:pt x="2332980" y="1113135"/>
                  </a:lnTo>
                  <a:lnTo>
                    <a:pt x="2334964" y="1118840"/>
                  </a:lnTo>
                  <a:lnTo>
                    <a:pt x="2334964" y="1131044"/>
                  </a:lnTo>
                  <a:lnTo>
                    <a:pt x="2328183" y="1133471"/>
                  </a:lnTo>
                  <a:lnTo>
                    <a:pt x="2319151" y="1135992"/>
                  </a:lnTo>
                  <a:lnTo>
                    <a:pt x="2307868" y="1138606"/>
                  </a:lnTo>
                  <a:lnTo>
                    <a:pt x="2294334" y="1141313"/>
                  </a:lnTo>
                  <a:lnTo>
                    <a:pt x="2284102" y="1143489"/>
                  </a:lnTo>
                  <a:lnTo>
                    <a:pt x="2247403" y="1160164"/>
                  </a:lnTo>
                  <a:lnTo>
                    <a:pt x="2243137" y="1167209"/>
                  </a:lnTo>
                  <a:lnTo>
                    <a:pt x="2238871" y="1174154"/>
                  </a:lnTo>
                  <a:lnTo>
                    <a:pt x="2236737" y="1182092"/>
                  </a:lnTo>
                  <a:lnTo>
                    <a:pt x="2236824" y="1191979"/>
                  </a:lnTo>
                  <a:lnTo>
                    <a:pt x="2237581" y="1200360"/>
                  </a:lnTo>
                  <a:lnTo>
                    <a:pt x="2267433" y="1234442"/>
                  </a:lnTo>
                  <a:lnTo>
                    <a:pt x="2289274" y="1237753"/>
                  </a:lnTo>
                  <a:lnTo>
                    <a:pt x="2296092" y="1237428"/>
                  </a:lnTo>
                  <a:lnTo>
                    <a:pt x="2332787" y="1221801"/>
                  </a:lnTo>
                  <a:lnTo>
                    <a:pt x="2338238" y="1216917"/>
                  </a:lnTo>
                  <a:lnTo>
                    <a:pt x="2378350" y="1216917"/>
                  </a:lnTo>
                  <a:lnTo>
                    <a:pt x="2377529" y="1213048"/>
                  </a:lnTo>
                  <a:lnTo>
                    <a:pt x="2376817" y="1208285"/>
                  </a:lnTo>
                  <a:lnTo>
                    <a:pt x="2295028" y="1208285"/>
                  </a:lnTo>
                  <a:lnTo>
                    <a:pt x="2289472" y="1206152"/>
                  </a:lnTo>
                  <a:lnTo>
                    <a:pt x="2280741" y="1197619"/>
                  </a:lnTo>
                  <a:lnTo>
                    <a:pt x="2278558" y="1192559"/>
                  </a:lnTo>
                  <a:lnTo>
                    <a:pt x="2278558" y="1180752"/>
                  </a:lnTo>
                  <a:lnTo>
                    <a:pt x="2317635" y="1162884"/>
                  </a:lnTo>
                  <a:lnTo>
                    <a:pt x="2324583" y="1161219"/>
                  </a:lnTo>
                  <a:lnTo>
                    <a:pt x="2330360" y="1159684"/>
                  </a:lnTo>
                  <a:lnTo>
                    <a:pt x="2334964" y="1158279"/>
                  </a:lnTo>
                  <a:lnTo>
                    <a:pt x="2375813" y="1158279"/>
                  </a:lnTo>
                  <a:lnTo>
                    <a:pt x="2375927" y="1145852"/>
                  </a:lnTo>
                  <a:lnTo>
                    <a:pt x="2375973" y="1131044"/>
                  </a:lnTo>
                  <a:lnTo>
                    <a:pt x="2375687" y="1120877"/>
                  </a:lnTo>
                  <a:lnTo>
                    <a:pt x="2374627" y="1110468"/>
                  </a:lnTo>
                  <a:lnTo>
                    <a:pt x="2373362" y="1104552"/>
                  </a:lnTo>
                  <a:close/>
                </a:path>
                <a:path w="12071350" h="2314575">
                  <a:moveTo>
                    <a:pt x="2378350" y="1216917"/>
                  </a:moveTo>
                  <a:lnTo>
                    <a:pt x="2338238" y="1216917"/>
                  </a:lnTo>
                  <a:lnTo>
                    <a:pt x="2338536" y="1217711"/>
                  </a:lnTo>
                  <a:lnTo>
                    <a:pt x="2339101" y="1219596"/>
                  </a:lnTo>
                  <a:lnTo>
                    <a:pt x="2339726" y="1221829"/>
                  </a:lnTo>
                  <a:lnTo>
                    <a:pt x="2341314" y="1227286"/>
                  </a:lnTo>
                  <a:lnTo>
                    <a:pt x="2342653" y="1231403"/>
                  </a:lnTo>
                  <a:lnTo>
                    <a:pt x="2343745" y="1234182"/>
                  </a:lnTo>
                  <a:lnTo>
                    <a:pt x="2385119" y="1234182"/>
                  </a:lnTo>
                  <a:lnTo>
                    <a:pt x="2381448" y="1226641"/>
                  </a:lnTo>
                  <a:lnTo>
                    <a:pt x="2378918" y="1219596"/>
                  </a:lnTo>
                  <a:lnTo>
                    <a:pt x="2378350" y="1216917"/>
                  </a:lnTo>
                  <a:close/>
                </a:path>
                <a:path w="12071350" h="2314575">
                  <a:moveTo>
                    <a:pt x="2375813" y="1158279"/>
                  </a:moveTo>
                  <a:lnTo>
                    <a:pt x="2334964" y="1158279"/>
                  </a:lnTo>
                  <a:lnTo>
                    <a:pt x="2334964" y="1176635"/>
                  </a:lnTo>
                  <a:lnTo>
                    <a:pt x="2334418" y="1183431"/>
                  </a:lnTo>
                  <a:lnTo>
                    <a:pt x="2333327" y="1187003"/>
                  </a:lnTo>
                  <a:lnTo>
                    <a:pt x="2331739" y="1192460"/>
                  </a:lnTo>
                  <a:lnTo>
                    <a:pt x="2328416" y="1197074"/>
                  </a:lnTo>
                  <a:lnTo>
                    <a:pt x="2323355" y="1200844"/>
                  </a:lnTo>
                  <a:lnTo>
                    <a:pt x="2316509" y="1205805"/>
                  </a:lnTo>
                  <a:lnTo>
                    <a:pt x="2309316" y="1208285"/>
                  </a:lnTo>
                  <a:lnTo>
                    <a:pt x="2376817" y="1208285"/>
                  </a:lnTo>
                  <a:lnTo>
                    <a:pt x="2376682" y="1207383"/>
                  </a:lnTo>
                  <a:lnTo>
                    <a:pt x="2376078" y="1200360"/>
                  </a:lnTo>
                  <a:lnTo>
                    <a:pt x="2375740" y="1192559"/>
                  </a:lnTo>
                  <a:lnTo>
                    <a:pt x="2375653" y="1187003"/>
                  </a:lnTo>
                  <a:lnTo>
                    <a:pt x="2375771" y="1162884"/>
                  </a:lnTo>
                  <a:lnTo>
                    <a:pt x="2375813" y="1158279"/>
                  </a:lnTo>
                  <a:close/>
                </a:path>
                <a:path w="12071350" h="2314575">
                  <a:moveTo>
                    <a:pt x="2309514" y="1072554"/>
                  </a:moveTo>
                  <a:lnTo>
                    <a:pt x="2271842" y="1078749"/>
                  </a:lnTo>
                  <a:lnTo>
                    <a:pt x="2244830" y="1106785"/>
                  </a:lnTo>
                  <a:lnTo>
                    <a:pt x="2241053" y="1117500"/>
                  </a:lnTo>
                  <a:lnTo>
                    <a:pt x="2279005" y="1124346"/>
                  </a:lnTo>
                  <a:lnTo>
                    <a:pt x="2281584" y="1117004"/>
                  </a:lnTo>
                  <a:lnTo>
                    <a:pt x="2284958" y="1111894"/>
                  </a:lnTo>
                  <a:lnTo>
                    <a:pt x="2289125" y="1109017"/>
                  </a:lnTo>
                  <a:lnTo>
                    <a:pt x="2293292" y="1106041"/>
                  </a:lnTo>
                  <a:lnTo>
                    <a:pt x="2299096" y="1104552"/>
                  </a:lnTo>
                  <a:lnTo>
                    <a:pt x="2373362" y="1104552"/>
                  </a:lnTo>
                  <a:lnTo>
                    <a:pt x="2372859" y="1102199"/>
                  </a:lnTo>
                  <a:lnTo>
                    <a:pt x="2343447" y="1076321"/>
                  </a:lnTo>
                  <a:lnTo>
                    <a:pt x="2322611" y="1072973"/>
                  </a:lnTo>
                  <a:lnTo>
                    <a:pt x="2309514" y="1072554"/>
                  </a:lnTo>
                  <a:close/>
                </a:path>
                <a:path w="12071350" h="2314575">
                  <a:moveTo>
                    <a:pt x="2455961" y="1076126"/>
                  </a:moveTo>
                  <a:lnTo>
                    <a:pt x="2417117" y="1076126"/>
                  </a:lnTo>
                  <a:lnTo>
                    <a:pt x="2417117" y="1234182"/>
                  </a:lnTo>
                  <a:lnTo>
                    <a:pt x="2458938" y="1234182"/>
                  </a:lnTo>
                  <a:lnTo>
                    <a:pt x="2458938" y="1162595"/>
                  </a:lnTo>
                  <a:lnTo>
                    <a:pt x="2459133" y="1150391"/>
                  </a:lnTo>
                  <a:lnTo>
                    <a:pt x="2479724" y="1106537"/>
                  </a:lnTo>
                  <a:lnTo>
                    <a:pt x="2486223" y="1104552"/>
                  </a:lnTo>
                  <a:lnTo>
                    <a:pt x="2558057" y="1104552"/>
                  </a:lnTo>
                  <a:lnTo>
                    <a:pt x="2557313" y="1101278"/>
                  </a:lnTo>
                  <a:lnTo>
                    <a:pt x="2556411" y="1099343"/>
                  </a:lnTo>
                  <a:lnTo>
                    <a:pt x="2455961" y="1099343"/>
                  </a:lnTo>
                  <a:lnTo>
                    <a:pt x="2455961" y="1076126"/>
                  </a:lnTo>
                  <a:close/>
                </a:path>
                <a:path w="12071350" h="2314575">
                  <a:moveTo>
                    <a:pt x="2558057" y="1104552"/>
                  </a:moveTo>
                  <a:lnTo>
                    <a:pt x="2499121" y="1104552"/>
                  </a:lnTo>
                  <a:lnTo>
                    <a:pt x="2503933" y="1105941"/>
                  </a:lnTo>
                  <a:lnTo>
                    <a:pt x="2507902" y="1108719"/>
                  </a:lnTo>
                  <a:lnTo>
                    <a:pt x="2519317" y="1150391"/>
                  </a:lnTo>
                  <a:lnTo>
                    <a:pt x="2519362" y="1234182"/>
                  </a:lnTo>
                  <a:lnTo>
                    <a:pt x="2561183" y="1234182"/>
                  </a:lnTo>
                  <a:lnTo>
                    <a:pt x="2561118" y="1132234"/>
                  </a:lnTo>
                  <a:lnTo>
                    <a:pt x="2558801" y="1107826"/>
                  </a:lnTo>
                  <a:lnTo>
                    <a:pt x="2558057" y="1104552"/>
                  </a:lnTo>
                  <a:close/>
                </a:path>
                <a:path w="12071350" h="2314575">
                  <a:moveTo>
                    <a:pt x="2508051" y="1072554"/>
                  </a:moveTo>
                  <a:lnTo>
                    <a:pt x="2493019" y="1074229"/>
                  </a:lnTo>
                  <a:lnTo>
                    <a:pt x="2479327" y="1079251"/>
                  </a:lnTo>
                  <a:lnTo>
                    <a:pt x="2466974" y="1087623"/>
                  </a:lnTo>
                  <a:lnTo>
                    <a:pt x="2455961" y="1099343"/>
                  </a:lnTo>
                  <a:lnTo>
                    <a:pt x="2556411" y="1099343"/>
                  </a:lnTo>
                  <a:lnTo>
                    <a:pt x="2554585" y="1095424"/>
                  </a:lnTo>
                  <a:lnTo>
                    <a:pt x="2550616" y="1090265"/>
                  </a:lnTo>
                  <a:lnTo>
                    <a:pt x="2546746" y="1085105"/>
                  </a:lnTo>
                  <a:lnTo>
                    <a:pt x="2514823" y="1072870"/>
                  </a:lnTo>
                  <a:lnTo>
                    <a:pt x="2508051" y="1072554"/>
                  </a:lnTo>
                  <a:close/>
                </a:path>
                <a:path w="12071350" h="2314575">
                  <a:moveTo>
                    <a:pt x="2760315" y="1072554"/>
                  </a:moveTo>
                  <a:lnTo>
                    <a:pt x="2718196" y="1082823"/>
                  </a:lnTo>
                  <a:lnTo>
                    <a:pt x="2689175" y="1112589"/>
                  </a:lnTo>
                  <a:lnTo>
                    <a:pt x="2678906" y="1152921"/>
                  </a:lnTo>
                  <a:lnTo>
                    <a:pt x="2679548" y="1166028"/>
                  </a:lnTo>
                  <a:lnTo>
                    <a:pt x="2694895" y="1208090"/>
                  </a:lnTo>
                  <a:lnTo>
                    <a:pt x="2729107" y="1232228"/>
                  </a:lnTo>
                  <a:lnTo>
                    <a:pt x="2760612" y="1237753"/>
                  </a:lnTo>
                  <a:lnTo>
                    <a:pt x="2777421" y="1236284"/>
                  </a:lnTo>
                  <a:lnTo>
                    <a:pt x="2792722" y="1231875"/>
                  </a:lnTo>
                  <a:lnTo>
                    <a:pt x="2806517" y="1224526"/>
                  </a:lnTo>
                  <a:lnTo>
                    <a:pt x="2818804" y="1214239"/>
                  </a:lnTo>
                  <a:lnTo>
                    <a:pt x="2827326" y="1203672"/>
                  </a:lnTo>
                  <a:lnTo>
                    <a:pt x="2760464" y="1203672"/>
                  </a:lnTo>
                  <a:lnTo>
                    <a:pt x="2752604" y="1202890"/>
                  </a:lnTo>
                  <a:lnTo>
                    <a:pt x="2724559" y="1175915"/>
                  </a:lnTo>
                  <a:lnTo>
                    <a:pt x="2721768" y="1155154"/>
                  </a:lnTo>
                  <a:lnTo>
                    <a:pt x="2722466" y="1144085"/>
                  </a:lnTo>
                  <a:lnTo>
                    <a:pt x="2745395" y="1109761"/>
                  </a:lnTo>
                  <a:lnTo>
                    <a:pt x="2760464" y="1106636"/>
                  </a:lnTo>
                  <a:lnTo>
                    <a:pt x="2827781" y="1106636"/>
                  </a:lnTo>
                  <a:lnTo>
                    <a:pt x="2819102" y="1095920"/>
                  </a:lnTo>
                  <a:lnTo>
                    <a:pt x="2806833" y="1085698"/>
                  </a:lnTo>
                  <a:lnTo>
                    <a:pt x="2792945" y="1078396"/>
                  </a:lnTo>
                  <a:lnTo>
                    <a:pt x="2777439" y="1074015"/>
                  </a:lnTo>
                  <a:lnTo>
                    <a:pt x="2760315" y="1072554"/>
                  </a:lnTo>
                  <a:close/>
                </a:path>
                <a:path w="12071350" h="2314575">
                  <a:moveTo>
                    <a:pt x="2827781" y="1106636"/>
                  </a:moveTo>
                  <a:lnTo>
                    <a:pt x="2760464" y="1106636"/>
                  </a:lnTo>
                  <a:lnTo>
                    <a:pt x="2768314" y="1107417"/>
                  </a:lnTo>
                  <a:lnTo>
                    <a:pt x="2775495" y="1109761"/>
                  </a:lnTo>
                  <a:lnTo>
                    <a:pt x="2798312" y="1143917"/>
                  </a:lnTo>
                  <a:lnTo>
                    <a:pt x="2798992" y="1155154"/>
                  </a:lnTo>
                  <a:lnTo>
                    <a:pt x="2798314" y="1166028"/>
                  </a:lnTo>
                  <a:lnTo>
                    <a:pt x="2775495" y="1200546"/>
                  </a:lnTo>
                  <a:lnTo>
                    <a:pt x="2760464" y="1203672"/>
                  </a:lnTo>
                  <a:lnTo>
                    <a:pt x="2827326" y="1203672"/>
                  </a:lnTo>
                  <a:lnTo>
                    <a:pt x="2828962" y="1201644"/>
                  </a:lnTo>
                  <a:lnTo>
                    <a:pt x="2836217" y="1187524"/>
                  </a:lnTo>
                  <a:lnTo>
                    <a:pt x="2840570" y="1171878"/>
                  </a:lnTo>
                  <a:lnTo>
                    <a:pt x="2842021" y="1154707"/>
                  </a:lnTo>
                  <a:lnTo>
                    <a:pt x="2840589" y="1137694"/>
                  </a:lnTo>
                  <a:lnTo>
                    <a:pt x="2836291" y="1122226"/>
                  </a:lnTo>
                  <a:lnTo>
                    <a:pt x="2829129" y="1108301"/>
                  </a:lnTo>
                  <a:lnTo>
                    <a:pt x="2827781" y="1106636"/>
                  </a:lnTo>
                  <a:close/>
                </a:path>
                <a:path w="12071350" h="2314575">
                  <a:moveTo>
                    <a:pt x="2913459" y="1076126"/>
                  </a:moveTo>
                  <a:lnTo>
                    <a:pt x="2874615" y="1076126"/>
                  </a:lnTo>
                  <a:lnTo>
                    <a:pt x="2874615" y="1234182"/>
                  </a:lnTo>
                  <a:lnTo>
                    <a:pt x="2916435" y="1234182"/>
                  </a:lnTo>
                  <a:lnTo>
                    <a:pt x="2916435" y="1162595"/>
                  </a:lnTo>
                  <a:lnTo>
                    <a:pt x="2916631" y="1150391"/>
                  </a:lnTo>
                  <a:lnTo>
                    <a:pt x="2937222" y="1106537"/>
                  </a:lnTo>
                  <a:lnTo>
                    <a:pt x="2943721" y="1104552"/>
                  </a:lnTo>
                  <a:lnTo>
                    <a:pt x="3015555" y="1104552"/>
                  </a:lnTo>
                  <a:lnTo>
                    <a:pt x="3014811" y="1101278"/>
                  </a:lnTo>
                  <a:lnTo>
                    <a:pt x="3013909" y="1099343"/>
                  </a:lnTo>
                  <a:lnTo>
                    <a:pt x="2913459" y="1099343"/>
                  </a:lnTo>
                  <a:lnTo>
                    <a:pt x="2913459" y="1076126"/>
                  </a:lnTo>
                  <a:close/>
                </a:path>
                <a:path w="12071350" h="2314575">
                  <a:moveTo>
                    <a:pt x="3015555" y="1104552"/>
                  </a:moveTo>
                  <a:lnTo>
                    <a:pt x="2956619" y="1104552"/>
                  </a:lnTo>
                  <a:lnTo>
                    <a:pt x="2961431" y="1105941"/>
                  </a:lnTo>
                  <a:lnTo>
                    <a:pt x="2965400" y="1108719"/>
                  </a:lnTo>
                  <a:lnTo>
                    <a:pt x="2976815" y="1150391"/>
                  </a:lnTo>
                  <a:lnTo>
                    <a:pt x="2976860" y="1234182"/>
                  </a:lnTo>
                  <a:lnTo>
                    <a:pt x="3018680" y="1234182"/>
                  </a:lnTo>
                  <a:lnTo>
                    <a:pt x="3018616" y="1132234"/>
                  </a:lnTo>
                  <a:lnTo>
                    <a:pt x="3016299" y="1107826"/>
                  </a:lnTo>
                  <a:lnTo>
                    <a:pt x="3015555" y="1104552"/>
                  </a:lnTo>
                  <a:close/>
                </a:path>
                <a:path w="12071350" h="2314575">
                  <a:moveTo>
                    <a:pt x="2965549" y="1072554"/>
                  </a:moveTo>
                  <a:lnTo>
                    <a:pt x="2950517" y="1074229"/>
                  </a:lnTo>
                  <a:lnTo>
                    <a:pt x="2936825" y="1079251"/>
                  </a:lnTo>
                  <a:lnTo>
                    <a:pt x="2924472" y="1087623"/>
                  </a:lnTo>
                  <a:lnTo>
                    <a:pt x="2913459" y="1099343"/>
                  </a:lnTo>
                  <a:lnTo>
                    <a:pt x="3013909" y="1099343"/>
                  </a:lnTo>
                  <a:lnTo>
                    <a:pt x="3012082" y="1095424"/>
                  </a:lnTo>
                  <a:lnTo>
                    <a:pt x="3008114" y="1090265"/>
                  </a:lnTo>
                  <a:lnTo>
                    <a:pt x="3004244" y="1085105"/>
                  </a:lnTo>
                  <a:lnTo>
                    <a:pt x="2972320" y="1072870"/>
                  </a:lnTo>
                  <a:lnTo>
                    <a:pt x="2965549" y="1072554"/>
                  </a:lnTo>
                  <a:close/>
                </a:path>
                <a:path w="12071350" h="2314575">
                  <a:moveTo>
                    <a:pt x="3138636" y="1134169"/>
                  </a:moveTo>
                  <a:lnTo>
                    <a:pt x="3056483" y="1134169"/>
                  </a:lnTo>
                  <a:lnTo>
                    <a:pt x="3056483" y="1175990"/>
                  </a:lnTo>
                  <a:lnTo>
                    <a:pt x="3138636" y="1175990"/>
                  </a:lnTo>
                  <a:lnTo>
                    <a:pt x="3138636" y="1134169"/>
                  </a:lnTo>
                  <a:close/>
                </a:path>
                <a:path w="12071350" h="2314575">
                  <a:moveTo>
                    <a:pt x="3158876" y="1244599"/>
                  </a:moveTo>
                  <a:lnTo>
                    <a:pt x="3175545" y="1284485"/>
                  </a:lnTo>
                  <a:lnTo>
                    <a:pt x="3213915" y="1297461"/>
                  </a:lnTo>
                  <a:lnTo>
                    <a:pt x="3232546" y="1298326"/>
                  </a:lnTo>
                  <a:lnTo>
                    <a:pt x="3242722" y="1298047"/>
                  </a:lnTo>
                  <a:lnTo>
                    <a:pt x="3280246" y="1288541"/>
                  </a:lnTo>
                  <a:lnTo>
                    <a:pt x="3300759" y="1266328"/>
                  </a:lnTo>
                  <a:lnTo>
                    <a:pt x="3222376" y="1266328"/>
                  </a:lnTo>
                  <a:lnTo>
                    <a:pt x="3216126" y="1264840"/>
                  </a:lnTo>
                  <a:lnTo>
                    <a:pt x="3212157" y="1261864"/>
                  </a:lnTo>
                  <a:lnTo>
                    <a:pt x="3209271" y="1259761"/>
                  </a:lnTo>
                  <a:lnTo>
                    <a:pt x="3207444" y="1255960"/>
                  </a:lnTo>
                  <a:lnTo>
                    <a:pt x="3206650" y="1250404"/>
                  </a:lnTo>
                  <a:lnTo>
                    <a:pt x="3158876" y="1244599"/>
                  </a:lnTo>
                  <a:close/>
                </a:path>
                <a:path w="12071350" h="2314575">
                  <a:moveTo>
                    <a:pt x="3307556" y="1208583"/>
                  </a:moveTo>
                  <a:lnTo>
                    <a:pt x="3265735" y="1208583"/>
                  </a:lnTo>
                  <a:lnTo>
                    <a:pt x="3265735" y="1240978"/>
                  </a:lnTo>
                  <a:lnTo>
                    <a:pt x="3265090" y="1247378"/>
                  </a:lnTo>
                  <a:lnTo>
                    <a:pt x="3241823" y="1266328"/>
                  </a:lnTo>
                  <a:lnTo>
                    <a:pt x="3300759" y="1266328"/>
                  </a:lnTo>
                  <a:lnTo>
                    <a:pt x="3307516" y="1219782"/>
                  </a:lnTo>
                  <a:lnTo>
                    <a:pt x="3307556" y="1208583"/>
                  </a:lnTo>
                  <a:close/>
                </a:path>
                <a:path w="12071350" h="2314575">
                  <a:moveTo>
                    <a:pt x="3220045" y="1072554"/>
                  </a:moveTo>
                  <a:lnTo>
                    <a:pt x="3182596" y="1084358"/>
                  </a:lnTo>
                  <a:lnTo>
                    <a:pt x="3158132" y="1119212"/>
                  </a:lnTo>
                  <a:lnTo>
                    <a:pt x="3153370" y="1154261"/>
                  </a:lnTo>
                  <a:lnTo>
                    <a:pt x="3154281" y="1169460"/>
                  </a:lnTo>
                  <a:lnTo>
                    <a:pt x="3167955" y="1207244"/>
                  </a:lnTo>
                  <a:lnTo>
                    <a:pt x="3203311" y="1232498"/>
                  </a:lnTo>
                  <a:lnTo>
                    <a:pt x="3218408" y="1234182"/>
                  </a:lnTo>
                  <a:lnTo>
                    <a:pt x="3232081" y="1232582"/>
                  </a:lnTo>
                  <a:lnTo>
                    <a:pt x="3244527" y="1227782"/>
                  </a:lnTo>
                  <a:lnTo>
                    <a:pt x="3255745" y="1219782"/>
                  </a:lnTo>
                  <a:lnTo>
                    <a:pt x="3265735" y="1208583"/>
                  </a:lnTo>
                  <a:lnTo>
                    <a:pt x="3307556" y="1208583"/>
                  </a:lnTo>
                  <a:lnTo>
                    <a:pt x="3307556" y="1200398"/>
                  </a:lnTo>
                  <a:lnTo>
                    <a:pt x="3230016" y="1200398"/>
                  </a:lnTo>
                  <a:lnTo>
                    <a:pt x="3223152" y="1199672"/>
                  </a:lnTo>
                  <a:lnTo>
                    <a:pt x="3196837" y="1163618"/>
                  </a:lnTo>
                  <a:lnTo>
                    <a:pt x="3196232" y="1151880"/>
                  </a:lnTo>
                  <a:lnTo>
                    <a:pt x="3196837" y="1140671"/>
                  </a:lnTo>
                  <a:lnTo>
                    <a:pt x="3217031" y="1107492"/>
                  </a:lnTo>
                  <a:lnTo>
                    <a:pt x="3230760" y="1104552"/>
                  </a:lnTo>
                  <a:lnTo>
                    <a:pt x="3307556" y="1104552"/>
                  </a:lnTo>
                  <a:lnTo>
                    <a:pt x="3307556" y="1098301"/>
                  </a:lnTo>
                  <a:lnTo>
                    <a:pt x="3268414" y="1098301"/>
                  </a:lnTo>
                  <a:lnTo>
                    <a:pt x="3258247" y="1087037"/>
                  </a:lnTo>
                  <a:lnTo>
                    <a:pt x="3246797" y="1078991"/>
                  </a:lnTo>
                  <a:lnTo>
                    <a:pt x="3234063" y="1074163"/>
                  </a:lnTo>
                  <a:lnTo>
                    <a:pt x="3220045" y="1072554"/>
                  </a:lnTo>
                  <a:close/>
                </a:path>
                <a:path w="12071350" h="2314575">
                  <a:moveTo>
                    <a:pt x="3307556" y="1104552"/>
                  </a:moveTo>
                  <a:lnTo>
                    <a:pt x="3230760" y="1104552"/>
                  </a:lnTo>
                  <a:lnTo>
                    <a:pt x="3238165" y="1105296"/>
                  </a:lnTo>
                  <a:lnTo>
                    <a:pt x="3244899" y="1107529"/>
                  </a:lnTo>
                  <a:lnTo>
                    <a:pt x="3265847" y="1141434"/>
                  </a:lnTo>
                  <a:lnTo>
                    <a:pt x="3266422" y="1151880"/>
                  </a:lnTo>
                  <a:lnTo>
                    <a:pt x="3266399" y="1154261"/>
                  </a:lnTo>
                  <a:lnTo>
                    <a:pt x="3250331" y="1193700"/>
                  </a:lnTo>
                  <a:lnTo>
                    <a:pt x="3230016" y="1200398"/>
                  </a:lnTo>
                  <a:lnTo>
                    <a:pt x="3307556" y="1200398"/>
                  </a:lnTo>
                  <a:lnTo>
                    <a:pt x="3307556" y="1104552"/>
                  </a:lnTo>
                  <a:close/>
                </a:path>
                <a:path w="12071350" h="2314575">
                  <a:moveTo>
                    <a:pt x="3307556" y="1076126"/>
                  </a:moveTo>
                  <a:lnTo>
                    <a:pt x="3268414" y="1076126"/>
                  </a:lnTo>
                  <a:lnTo>
                    <a:pt x="3268414" y="1098301"/>
                  </a:lnTo>
                  <a:lnTo>
                    <a:pt x="3307556" y="1098301"/>
                  </a:lnTo>
                  <a:lnTo>
                    <a:pt x="3307556" y="1076126"/>
                  </a:lnTo>
                  <a:close/>
                </a:path>
                <a:path w="12071350" h="2314575">
                  <a:moveTo>
                    <a:pt x="3420814" y="1072554"/>
                  </a:moveTo>
                  <a:lnTo>
                    <a:pt x="3378696" y="1082823"/>
                  </a:lnTo>
                  <a:lnTo>
                    <a:pt x="3349674" y="1112589"/>
                  </a:lnTo>
                  <a:lnTo>
                    <a:pt x="3339405" y="1152921"/>
                  </a:lnTo>
                  <a:lnTo>
                    <a:pt x="3340047" y="1166028"/>
                  </a:lnTo>
                  <a:lnTo>
                    <a:pt x="3355395" y="1208090"/>
                  </a:lnTo>
                  <a:lnTo>
                    <a:pt x="3389607" y="1232228"/>
                  </a:lnTo>
                  <a:lnTo>
                    <a:pt x="3421112" y="1237753"/>
                  </a:lnTo>
                  <a:lnTo>
                    <a:pt x="3437920" y="1236284"/>
                  </a:lnTo>
                  <a:lnTo>
                    <a:pt x="3453221" y="1231875"/>
                  </a:lnTo>
                  <a:lnTo>
                    <a:pt x="3467016" y="1224526"/>
                  </a:lnTo>
                  <a:lnTo>
                    <a:pt x="3479303" y="1214239"/>
                  </a:lnTo>
                  <a:lnTo>
                    <a:pt x="3487826" y="1203672"/>
                  </a:lnTo>
                  <a:lnTo>
                    <a:pt x="3420963" y="1203672"/>
                  </a:lnTo>
                  <a:lnTo>
                    <a:pt x="3413103" y="1202890"/>
                  </a:lnTo>
                  <a:lnTo>
                    <a:pt x="3385058" y="1175915"/>
                  </a:lnTo>
                  <a:lnTo>
                    <a:pt x="3382267" y="1155154"/>
                  </a:lnTo>
                  <a:lnTo>
                    <a:pt x="3382965" y="1144085"/>
                  </a:lnTo>
                  <a:lnTo>
                    <a:pt x="3405894" y="1109761"/>
                  </a:lnTo>
                  <a:lnTo>
                    <a:pt x="3420963" y="1106636"/>
                  </a:lnTo>
                  <a:lnTo>
                    <a:pt x="3488280" y="1106636"/>
                  </a:lnTo>
                  <a:lnTo>
                    <a:pt x="3479601" y="1095920"/>
                  </a:lnTo>
                  <a:lnTo>
                    <a:pt x="3467332" y="1085698"/>
                  </a:lnTo>
                  <a:lnTo>
                    <a:pt x="3453445" y="1078396"/>
                  </a:lnTo>
                  <a:lnTo>
                    <a:pt x="3437938" y="1074015"/>
                  </a:lnTo>
                  <a:lnTo>
                    <a:pt x="3420814" y="1072554"/>
                  </a:lnTo>
                  <a:close/>
                </a:path>
                <a:path w="12071350" h="2314575">
                  <a:moveTo>
                    <a:pt x="3488280" y="1106636"/>
                  </a:moveTo>
                  <a:lnTo>
                    <a:pt x="3420963" y="1106636"/>
                  </a:lnTo>
                  <a:lnTo>
                    <a:pt x="3428813" y="1107417"/>
                  </a:lnTo>
                  <a:lnTo>
                    <a:pt x="3435994" y="1109761"/>
                  </a:lnTo>
                  <a:lnTo>
                    <a:pt x="3458812" y="1143917"/>
                  </a:lnTo>
                  <a:lnTo>
                    <a:pt x="3459491" y="1155154"/>
                  </a:lnTo>
                  <a:lnTo>
                    <a:pt x="3458813" y="1166028"/>
                  </a:lnTo>
                  <a:lnTo>
                    <a:pt x="3435994" y="1200546"/>
                  </a:lnTo>
                  <a:lnTo>
                    <a:pt x="3420963" y="1203672"/>
                  </a:lnTo>
                  <a:lnTo>
                    <a:pt x="3487826" y="1203672"/>
                  </a:lnTo>
                  <a:lnTo>
                    <a:pt x="3489461" y="1201644"/>
                  </a:lnTo>
                  <a:lnTo>
                    <a:pt x="3496716" y="1187524"/>
                  </a:lnTo>
                  <a:lnTo>
                    <a:pt x="3501070" y="1171878"/>
                  </a:lnTo>
                  <a:lnTo>
                    <a:pt x="3502521" y="1154707"/>
                  </a:lnTo>
                  <a:lnTo>
                    <a:pt x="3501088" y="1137694"/>
                  </a:lnTo>
                  <a:lnTo>
                    <a:pt x="3496791" y="1122226"/>
                  </a:lnTo>
                  <a:lnTo>
                    <a:pt x="3489628" y="1108301"/>
                  </a:lnTo>
                  <a:lnTo>
                    <a:pt x="3488280" y="1106636"/>
                  </a:lnTo>
                  <a:close/>
                </a:path>
                <a:path w="12071350" h="2314575">
                  <a:moveTo>
                    <a:pt x="3577232" y="1015999"/>
                  </a:moveTo>
                  <a:lnTo>
                    <a:pt x="3535412" y="1015999"/>
                  </a:lnTo>
                  <a:lnTo>
                    <a:pt x="3535412" y="1054695"/>
                  </a:lnTo>
                  <a:lnTo>
                    <a:pt x="3577232" y="1054695"/>
                  </a:lnTo>
                  <a:lnTo>
                    <a:pt x="3577232" y="1015999"/>
                  </a:lnTo>
                  <a:close/>
                </a:path>
                <a:path w="12071350" h="2314575">
                  <a:moveTo>
                    <a:pt x="3577232" y="1076126"/>
                  </a:moveTo>
                  <a:lnTo>
                    <a:pt x="3535412" y="1076126"/>
                  </a:lnTo>
                  <a:lnTo>
                    <a:pt x="3535412" y="1234182"/>
                  </a:lnTo>
                  <a:lnTo>
                    <a:pt x="3577232" y="1234182"/>
                  </a:lnTo>
                  <a:lnTo>
                    <a:pt x="3577232" y="1076126"/>
                  </a:lnTo>
                  <a:close/>
                </a:path>
                <a:path w="12071350" h="2314575">
                  <a:moveTo>
                    <a:pt x="3658790" y="1076126"/>
                  </a:moveTo>
                  <a:lnTo>
                    <a:pt x="3619946" y="1076126"/>
                  </a:lnTo>
                  <a:lnTo>
                    <a:pt x="3619946" y="1234182"/>
                  </a:lnTo>
                  <a:lnTo>
                    <a:pt x="3661767" y="1234182"/>
                  </a:lnTo>
                  <a:lnTo>
                    <a:pt x="3661767" y="1162595"/>
                  </a:lnTo>
                  <a:lnTo>
                    <a:pt x="3661962" y="1150391"/>
                  </a:lnTo>
                  <a:lnTo>
                    <a:pt x="3682553" y="1106537"/>
                  </a:lnTo>
                  <a:lnTo>
                    <a:pt x="3689052" y="1104552"/>
                  </a:lnTo>
                  <a:lnTo>
                    <a:pt x="3760886" y="1104552"/>
                  </a:lnTo>
                  <a:lnTo>
                    <a:pt x="3760142" y="1101278"/>
                  </a:lnTo>
                  <a:lnTo>
                    <a:pt x="3759240" y="1099343"/>
                  </a:lnTo>
                  <a:lnTo>
                    <a:pt x="3658790" y="1099343"/>
                  </a:lnTo>
                  <a:lnTo>
                    <a:pt x="3658790" y="1076126"/>
                  </a:lnTo>
                  <a:close/>
                </a:path>
                <a:path w="12071350" h="2314575">
                  <a:moveTo>
                    <a:pt x="3760886" y="1104552"/>
                  </a:moveTo>
                  <a:lnTo>
                    <a:pt x="3701950" y="1104552"/>
                  </a:lnTo>
                  <a:lnTo>
                    <a:pt x="3706762" y="1105941"/>
                  </a:lnTo>
                  <a:lnTo>
                    <a:pt x="3710731" y="1108719"/>
                  </a:lnTo>
                  <a:lnTo>
                    <a:pt x="3722146" y="1150391"/>
                  </a:lnTo>
                  <a:lnTo>
                    <a:pt x="3722191" y="1234182"/>
                  </a:lnTo>
                  <a:lnTo>
                    <a:pt x="3764012" y="1234182"/>
                  </a:lnTo>
                  <a:lnTo>
                    <a:pt x="3763947" y="1132234"/>
                  </a:lnTo>
                  <a:lnTo>
                    <a:pt x="3761630" y="1107826"/>
                  </a:lnTo>
                  <a:lnTo>
                    <a:pt x="3760886" y="1104552"/>
                  </a:lnTo>
                  <a:close/>
                </a:path>
                <a:path w="12071350" h="2314575">
                  <a:moveTo>
                    <a:pt x="3710880" y="1072554"/>
                  </a:moveTo>
                  <a:lnTo>
                    <a:pt x="3695848" y="1074229"/>
                  </a:lnTo>
                  <a:lnTo>
                    <a:pt x="3682156" y="1079251"/>
                  </a:lnTo>
                  <a:lnTo>
                    <a:pt x="3669803" y="1087623"/>
                  </a:lnTo>
                  <a:lnTo>
                    <a:pt x="3658790" y="1099343"/>
                  </a:lnTo>
                  <a:lnTo>
                    <a:pt x="3759240" y="1099343"/>
                  </a:lnTo>
                  <a:lnTo>
                    <a:pt x="3757414" y="1095424"/>
                  </a:lnTo>
                  <a:lnTo>
                    <a:pt x="3753445" y="1090265"/>
                  </a:lnTo>
                  <a:lnTo>
                    <a:pt x="3749575" y="1085105"/>
                  </a:lnTo>
                  <a:lnTo>
                    <a:pt x="3717652" y="1072870"/>
                  </a:lnTo>
                  <a:lnTo>
                    <a:pt x="3710880" y="1072554"/>
                  </a:lnTo>
                  <a:close/>
                </a:path>
                <a:path w="12071350" h="2314575">
                  <a:moveTo>
                    <a:pt x="3802707" y="1244599"/>
                  </a:moveTo>
                  <a:lnTo>
                    <a:pt x="3819376" y="1284485"/>
                  </a:lnTo>
                  <a:lnTo>
                    <a:pt x="3857745" y="1297461"/>
                  </a:lnTo>
                  <a:lnTo>
                    <a:pt x="3876377" y="1298326"/>
                  </a:lnTo>
                  <a:lnTo>
                    <a:pt x="3886553" y="1298047"/>
                  </a:lnTo>
                  <a:lnTo>
                    <a:pt x="3924076" y="1288541"/>
                  </a:lnTo>
                  <a:lnTo>
                    <a:pt x="3944590" y="1266328"/>
                  </a:lnTo>
                  <a:lnTo>
                    <a:pt x="3866207" y="1266328"/>
                  </a:lnTo>
                  <a:lnTo>
                    <a:pt x="3859956" y="1264840"/>
                  </a:lnTo>
                  <a:lnTo>
                    <a:pt x="3855987" y="1261864"/>
                  </a:lnTo>
                  <a:lnTo>
                    <a:pt x="3853101" y="1259761"/>
                  </a:lnTo>
                  <a:lnTo>
                    <a:pt x="3851275" y="1255960"/>
                  </a:lnTo>
                  <a:lnTo>
                    <a:pt x="3850481" y="1250404"/>
                  </a:lnTo>
                  <a:lnTo>
                    <a:pt x="3802707" y="1244599"/>
                  </a:lnTo>
                  <a:close/>
                </a:path>
                <a:path w="12071350" h="2314575">
                  <a:moveTo>
                    <a:pt x="3951386" y="1208583"/>
                  </a:moveTo>
                  <a:lnTo>
                    <a:pt x="3909566" y="1208583"/>
                  </a:lnTo>
                  <a:lnTo>
                    <a:pt x="3909566" y="1240978"/>
                  </a:lnTo>
                  <a:lnTo>
                    <a:pt x="3908921" y="1247378"/>
                  </a:lnTo>
                  <a:lnTo>
                    <a:pt x="3885654" y="1266328"/>
                  </a:lnTo>
                  <a:lnTo>
                    <a:pt x="3944590" y="1266328"/>
                  </a:lnTo>
                  <a:lnTo>
                    <a:pt x="3951346" y="1219782"/>
                  </a:lnTo>
                  <a:lnTo>
                    <a:pt x="3951386" y="1208583"/>
                  </a:lnTo>
                  <a:close/>
                </a:path>
                <a:path w="12071350" h="2314575">
                  <a:moveTo>
                    <a:pt x="3863875" y="1072554"/>
                  </a:moveTo>
                  <a:lnTo>
                    <a:pt x="3826426" y="1084358"/>
                  </a:lnTo>
                  <a:lnTo>
                    <a:pt x="3801963" y="1119212"/>
                  </a:lnTo>
                  <a:lnTo>
                    <a:pt x="3797200" y="1154261"/>
                  </a:lnTo>
                  <a:lnTo>
                    <a:pt x="3798112" y="1169460"/>
                  </a:lnTo>
                  <a:lnTo>
                    <a:pt x="3811785" y="1207244"/>
                  </a:lnTo>
                  <a:lnTo>
                    <a:pt x="3847141" y="1232498"/>
                  </a:lnTo>
                  <a:lnTo>
                    <a:pt x="3862238" y="1234182"/>
                  </a:lnTo>
                  <a:lnTo>
                    <a:pt x="3875912" y="1232582"/>
                  </a:lnTo>
                  <a:lnTo>
                    <a:pt x="3888358" y="1227782"/>
                  </a:lnTo>
                  <a:lnTo>
                    <a:pt x="3899575" y="1219782"/>
                  </a:lnTo>
                  <a:lnTo>
                    <a:pt x="3909566" y="1208583"/>
                  </a:lnTo>
                  <a:lnTo>
                    <a:pt x="3951386" y="1208583"/>
                  </a:lnTo>
                  <a:lnTo>
                    <a:pt x="3951386" y="1200398"/>
                  </a:lnTo>
                  <a:lnTo>
                    <a:pt x="3873847" y="1200398"/>
                  </a:lnTo>
                  <a:lnTo>
                    <a:pt x="3866982" y="1199672"/>
                  </a:lnTo>
                  <a:lnTo>
                    <a:pt x="3840667" y="1163618"/>
                  </a:lnTo>
                  <a:lnTo>
                    <a:pt x="3840063" y="1151880"/>
                  </a:lnTo>
                  <a:lnTo>
                    <a:pt x="3840667" y="1140671"/>
                  </a:lnTo>
                  <a:lnTo>
                    <a:pt x="3860862" y="1107492"/>
                  </a:lnTo>
                  <a:lnTo>
                    <a:pt x="3874591" y="1104552"/>
                  </a:lnTo>
                  <a:lnTo>
                    <a:pt x="3951386" y="1104552"/>
                  </a:lnTo>
                  <a:lnTo>
                    <a:pt x="3951386" y="1098301"/>
                  </a:lnTo>
                  <a:lnTo>
                    <a:pt x="3912244" y="1098301"/>
                  </a:lnTo>
                  <a:lnTo>
                    <a:pt x="3902078" y="1087037"/>
                  </a:lnTo>
                  <a:lnTo>
                    <a:pt x="3890627" y="1078991"/>
                  </a:lnTo>
                  <a:lnTo>
                    <a:pt x="3877893" y="1074163"/>
                  </a:lnTo>
                  <a:lnTo>
                    <a:pt x="3863875" y="1072554"/>
                  </a:lnTo>
                  <a:close/>
                </a:path>
                <a:path w="12071350" h="2314575">
                  <a:moveTo>
                    <a:pt x="3951386" y="1104552"/>
                  </a:moveTo>
                  <a:lnTo>
                    <a:pt x="3874591" y="1104552"/>
                  </a:lnTo>
                  <a:lnTo>
                    <a:pt x="3881995" y="1105296"/>
                  </a:lnTo>
                  <a:lnTo>
                    <a:pt x="3888730" y="1107529"/>
                  </a:lnTo>
                  <a:lnTo>
                    <a:pt x="3909677" y="1141434"/>
                  </a:lnTo>
                  <a:lnTo>
                    <a:pt x="3910252" y="1151880"/>
                  </a:lnTo>
                  <a:lnTo>
                    <a:pt x="3910230" y="1154261"/>
                  </a:lnTo>
                  <a:lnTo>
                    <a:pt x="3894162" y="1193700"/>
                  </a:lnTo>
                  <a:lnTo>
                    <a:pt x="3873847" y="1200398"/>
                  </a:lnTo>
                  <a:lnTo>
                    <a:pt x="3951386" y="1200398"/>
                  </a:lnTo>
                  <a:lnTo>
                    <a:pt x="3951386" y="1104552"/>
                  </a:lnTo>
                  <a:close/>
                </a:path>
                <a:path w="12071350" h="2314575">
                  <a:moveTo>
                    <a:pt x="3951386" y="1076126"/>
                  </a:moveTo>
                  <a:lnTo>
                    <a:pt x="3912244" y="1076126"/>
                  </a:lnTo>
                  <a:lnTo>
                    <a:pt x="3912244" y="1098301"/>
                  </a:lnTo>
                  <a:lnTo>
                    <a:pt x="3951386" y="1098301"/>
                  </a:lnTo>
                  <a:lnTo>
                    <a:pt x="3951386" y="1076126"/>
                  </a:lnTo>
                  <a:close/>
                </a:path>
                <a:path w="12071350" h="2314575">
                  <a:moveTo>
                    <a:pt x="4214378" y="1210964"/>
                  </a:moveTo>
                  <a:lnTo>
                    <a:pt x="4114800" y="1210964"/>
                  </a:lnTo>
                  <a:lnTo>
                    <a:pt x="4119785" y="1217187"/>
                  </a:lnTo>
                  <a:lnTo>
                    <a:pt x="4157457" y="1237335"/>
                  </a:lnTo>
                  <a:lnTo>
                    <a:pt x="4164210" y="1237753"/>
                  </a:lnTo>
                  <a:lnTo>
                    <a:pt x="4177456" y="1236386"/>
                  </a:lnTo>
                  <a:lnTo>
                    <a:pt x="4189660" y="1232284"/>
                  </a:lnTo>
                  <a:lnTo>
                    <a:pt x="4200822" y="1225447"/>
                  </a:lnTo>
                  <a:lnTo>
                    <a:pt x="4210942" y="1215876"/>
                  </a:lnTo>
                  <a:lnTo>
                    <a:pt x="4214378" y="1210964"/>
                  </a:lnTo>
                  <a:close/>
                </a:path>
                <a:path w="12071350" h="2314575">
                  <a:moveTo>
                    <a:pt x="4117776" y="1015999"/>
                  </a:moveTo>
                  <a:lnTo>
                    <a:pt x="4075955" y="1015999"/>
                  </a:lnTo>
                  <a:lnTo>
                    <a:pt x="4075955" y="1234182"/>
                  </a:lnTo>
                  <a:lnTo>
                    <a:pt x="4114800" y="1234182"/>
                  </a:lnTo>
                  <a:lnTo>
                    <a:pt x="4114800" y="1210964"/>
                  </a:lnTo>
                  <a:lnTo>
                    <a:pt x="4214378" y="1210964"/>
                  </a:lnTo>
                  <a:lnTo>
                    <a:pt x="4218750" y="1204714"/>
                  </a:lnTo>
                  <a:lnTo>
                    <a:pt x="4154090" y="1204714"/>
                  </a:lnTo>
                  <a:lnTo>
                    <a:pt x="4145533" y="1203672"/>
                  </a:lnTo>
                  <a:lnTo>
                    <a:pt x="4119413" y="1173088"/>
                  </a:lnTo>
                  <a:lnTo>
                    <a:pt x="4117478" y="1151731"/>
                  </a:lnTo>
                  <a:lnTo>
                    <a:pt x="4118102" y="1140587"/>
                  </a:lnTo>
                  <a:lnTo>
                    <a:pt x="4138686" y="1107492"/>
                  </a:lnTo>
                  <a:lnTo>
                    <a:pt x="4152453" y="1104552"/>
                  </a:lnTo>
                  <a:lnTo>
                    <a:pt x="4219266" y="1104552"/>
                  </a:lnTo>
                  <a:lnTo>
                    <a:pt x="4212134" y="1094581"/>
                  </a:lnTo>
                  <a:lnTo>
                    <a:pt x="4117776" y="1094581"/>
                  </a:lnTo>
                  <a:lnTo>
                    <a:pt x="4117776" y="1015999"/>
                  </a:lnTo>
                  <a:close/>
                </a:path>
                <a:path w="12071350" h="2314575">
                  <a:moveTo>
                    <a:pt x="4219266" y="1104552"/>
                  </a:moveTo>
                  <a:lnTo>
                    <a:pt x="4152453" y="1104552"/>
                  </a:lnTo>
                  <a:lnTo>
                    <a:pt x="4159773" y="1105306"/>
                  </a:lnTo>
                  <a:lnTo>
                    <a:pt x="4166406" y="1107566"/>
                  </a:lnTo>
                  <a:lnTo>
                    <a:pt x="4186814" y="1143006"/>
                  </a:lnTo>
                  <a:lnTo>
                    <a:pt x="4187428" y="1155600"/>
                  </a:lnTo>
                  <a:lnTo>
                    <a:pt x="4186814" y="1167479"/>
                  </a:lnTo>
                  <a:lnTo>
                    <a:pt x="4166889" y="1201774"/>
                  </a:lnTo>
                  <a:lnTo>
                    <a:pt x="4154090" y="1204714"/>
                  </a:lnTo>
                  <a:lnTo>
                    <a:pt x="4218750" y="1204714"/>
                  </a:lnTo>
                  <a:lnTo>
                    <a:pt x="4219407" y="1203774"/>
                  </a:lnTo>
                  <a:lnTo>
                    <a:pt x="4225453" y="1189347"/>
                  </a:lnTo>
                  <a:lnTo>
                    <a:pt x="4229081" y="1172595"/>
                  </a:lnTo>
                  <a:lnTo>
                    <a:pt x="4230290" y="1153517"/>
                  </a:lnTo>
                  <a:lnTo>
                    <a:pt x="4229109" y="1135090"/>
                  </a:lnTo>
                  <a:lnTo>
                    <a:pt x="4225565" y="1118951"/>
                  </a:lnTo>
                  <a:lnTo>
                    <a:pt x="4219658" y="1105101"/>
                  </a:lnTo>
                  <a:lnTo>
                    <a:pt x="4219266" y="1104552"/>
                  </a:lnTo>
                  <a:close/>
                </a:path>
                <a:path w="12071350" h="2314575">
                  <a:moveTo>
                    <a:pt x="4163615" y="1072554"/>
                  </a:moveTo>
                  <a:lnTo>
                    <a:pt x="4150816" y="1073931"/>
                  </a:lnTo>
                  <a:lnTo>
                    <a:pt x="4138910" y="1078061"/>
                  </a:lnTo>
                  <a:lnTo>
                    <a:pt x="4127896" y="1084944"/>
                  </a:lnTo>
                  <a:lnTo>
                    <a:pt x="4117776" y="1094581"/>
                  </a:lnTo>
                  <a:lnTo>
                    <a:pt x="4212134" y="1094581"/>
                  </a:lnTo>
                  <a:lnTo>
                    <a:pt x="4177428" y="1073866"/>
                  </a:lnTo>
                  <a:lnTo>
                    <a:pt x="4163615" y="1072554"/>
                  </a:lnTo>
                  <a:close/>
                </a:path>
                <a:path w="12071350" h="2314575">
                  <a:moveTo>
                    <a:pt x="4305895" y="1015999"/>
                  </a:moveTo>
                  <a:lnTo>
                    <a:pt x="4264074" y="1015999"/>
                  </a:lnTo>
                  <a:lnTo>
                    <a:pt x="4264074" y="1054695"/>
                  </a:lnTo>
                  <a:lnTo>
                    <a:pt x="4305895" y="1054695"/>
                  </a:lnTo>
                  <a:lnTo>
                    <a:pt x="4305895" y="1015999"/>
                  </a:lnTo>
                  <a:close/>
                </a:path>
                <a:path w="12071350" h="2314575">
                  <a:moveTo>
                    <a:pt x="4305895" y="1076126"/>
                  </a:moveTo>
                  <a:lnTo>
                    <a:pt x="4264074" y="1076126"/>
                  </a:lnTo>
                  <a:lnTo>
                    <a:pt x="4264074" y="1234182"/>
                  </a:lnTo>
                  <a:lnTo>
                    <a:pt x="4305895" y="1234182"/>
                  </a:lnTo>
                  <a:lnTo>
                    <a:pt x="4305895" y="1076126"/>
                  </a:lnTo>
                  <a:close/>
                </a:path>
                <a:path w="12071350" h="2314575">
                  <a:moveTo>
                    <a:pt x="4390727" y="1015999"/>
                  </a:moveTo>
                  <a:lnTo>
                    <a:pt x="4348906" y="1015999"/>
                  </a:lnTo>
                  <a:lnTo>
                    <a:pt x="4348906" y="1234182"/>
                  </a:lnTo>
                  <a:lnTo>
                    <a:pt x="4390727" y="1234182"/>
                  </a:lnTo>
                  <a:lnTo>
                    <a:pt x="4390727" y="1015999"/>
                  </a:lnTo>
                  <a:close/>
                </a:path>
                <a:path w="12071350" h="2314575">
                  <a:moveTo>
                    <a:pt x="4559350" y="1104552"/>
                  </a:moveTo>
                  <a:lnTo>
                    <a:pt x="4503539" y="1104552"/>
                  </a:lnTo>
                  <a:lnTo>
                    <a:pt x="4511030" y="1106289"/>
                  </a:lnTo>
                  <a:lnTo>
                    <a:pt x="4514998" y="1109761"/>
                  </a:lnTo>
                  <a:lnTo>
                    <a:pt x="4518967" y="1113135"/>
                  </a:lnTo>
                  <a:lnTo>
                    <a:pt x="4520951" y="1118840"/>
                  </a:lnTo>
                  <a:lnTo>
                    <a:pt x="4520951" y="1131044"/>
                  </a:lnTo>
                  <a:lnTo>
                    <a:pt x="4514170" y="1133471"/>
                  </a:lnTo>
                  <a:lnTo>
                    <a:pt x="4505138" y="1135992"/>
                  </a:lnTo>
                  <a:lnTo>
                    <a:pt x="4493855" y="1138606"/>
                  </a:lnTo>
                  <a:lnTo>
                    <a:pt x="4480321" y="1141313"/>
                  </a:lnTo>
                  <a:lnTo>
                    <a:pt x="4470089" y="1143489"/>
                  </a:lnTo>
                  <a:lnTo>
                    <a:pt x="4433391" y="1160164"/>
                  </a:lnTo>
                  <a:lnTo>
                    <a:pt x="4429125" y="1167209"/>
                  </a:lnTo>
                  <a:lnTo>
                    <a:pt x="4424858" y="1174154"/>
                  </a:lnTo>
                  <a:lnTo>
                    <a:pt x="4422725" y="1182092"/>
                  </a:lnTo>
                  <a:lnTo>
                    <a:pt x="4422811" y="1191979"/>
                  </a:lnTo>
                  <a:lnTo>
                    <a:pt x="4423568" y="1200360"/>
                  </a:lnTo>
                  <a:lnTo>
                    <a:pt x="4453421" y="1234442"/>
                  </a:lnTo>
                  <a:lnTo>
                    <a:pt x="4475261" y="1237753"/>
                  </a:lnTo>
                  <a:lnTo>
                    <a:pt x="4482079" y="1237428"/>
                  </a:lnTo>
                  <a:lnTo>
                    <a:pt x="4518775" y="1221801"/>
                  </a:lnTo>
                  <a:lnTo>
                    <a:pt x="4524226" y="1216917"/>
                  </a:lnTo>
                  <a:lnTo>
                    <a:pt x="4564337" y="1216917"/>
                  </a:lnTo>
                  <a:lnTo>
                    <a:pt x="4563516" y="1213048"/>
                  </a:lnTo>
                  <a:lnTo>
                    <a:pt x="4562805" y="1208285"/>
                  </a:lnTo>
                  <a:lnTo>
                    <a:pt x="4481016" y="1208285"/>
                  </a:lnTo>
                  <a:lnTo>
                    <a:pt x="4475460" y="1206152"/>
                  </a:lnTo>
                  <a:lnTo>
                    <a:pt x="4466728" y="1197619"/>
                  </a:lnTo>
                  <a:lnTo>
                    <a:pt x="4464546" y="1192559"/>
                  </a:lnTo>
                  <a:lnTo>
                    <a:pt x="4464546" y="1180752"/>
                  </a:lnTo>
                  <a:lnTo>
                    <a:pt x="4503622" y="1162884"/>
                  </a:lnTo>
                  <a:lnTo>
                    <a:pt x="4510571" y="1161219"/>
                  </a:lnTo>
                  <a:lnTo>
                    <a:pt x="4516347" y="1159684"/>
                  </a:lnTo>
                  <a:lnTo>
                    <a:pt x="4520951" y="1158279"/>
                  </a:lnTo>
                  <a:lnTo>
                    <a:pt x="4561801" y="1158279"/>
                  </a:lnTo>
                  <a:lnTo>
                    <a:pt x="4561914" y="1145852"/>
                  </a:lnTo>
                  <a:lnTo>
                    <a:pt x="4561961" y="1131044"/>
                  </a:lnTo>
                  <a:lnTo>
                    <a:pt x="4561675" y="1120877"/>
                  </a:lnTo>
                  <a:lnTo>
                    <a:pt x="4560614" y="1110468"/>
                  </a:lnTo>
                  <a:lnTo>
                    <a:pt x="4559350" y="1104552"/>
                  </a:lnTo>
                  <a:close/>
                </a:path>
                <a:path w="12071350" h="2314575">
                  <a:moveTo>
                    <a:pt x="4564337" y="1216917"/>
                  </a:moveTo>
                  <a:lnTo>
                    <a:pt x="4524226" y="1216917"/>
                  </a:lnTo>
                  <a:lnTo>
                    <a:pt x="4524523" y="1217711"/>
                  </a:lnTo>
                  <a:lnTo>
                    <a:pt x="4525089" y="1219596"/>
                  </a:lnTo>
                  <a:lnTo>
                    <a:pt x="4525714" y="1221829"/>
                  </a:lnTo>
                  <a:lnTo>
                    <a:pt x="4527301" y="1227286"/>
                  </a:lnTo>
                  <a:lnTo>
                    <a:pt x="4528641" y="1231403"/>
                  </a:lnTo>
                  <a:lnTo>
                    <a:pt x="4529732" y="1234182"/>
                  </a:lnTo>
                  <a:lnTo>
                    <a:pt x="4571107" y="1234182"/>
                  </a:lnTo>
                  <a:lnTo>
                    <a:pt x="4567435" y="1226641"/>
                  </a:lnTo>
                  <a:lnTo>
                    <a:pt x="4564905" y="1219596"/>
                  </a:lnTo>
                  <a:lnTo>
                    <a:pt x="4564337" y="1216917"/>
                  </a:lnTo>
                  <a:close/>
                </a:path>
                <a:path w="12071350" h="2314575">
                  <a:moveTo>
                    <a:pt x="4561801" y="1158279"/>
                  </a:moveTo>
                  <a:lnTo>
                    <a:pt x="4520951" y="1158279"/>
                  </a:lnTo>
                  <a:lnTo>
                    <a:pt x="4520951" y="1176635"/>
                  </a:lnTo>
                  <a:lnTo>
                    <a:pt x="4520406" y="1183431"/>
                  </a:lnTo>
                  <a:lnTo>
                    <a:pt x="4519314" y="1187003"/>
                  </a:lnTo>
                  <a:lnTo>
                    <a:pt x="4517727" y="1192460"/>
                  </a:lnTo>
                  <a:lnTo>
                    <a:pt x="4514403" y="1197074"/>
                  </a:lnTo>
                  <a:lnTo>
                    <a:pt x="4509343" y="1200844"/>
                  </a:lnTo>
                  <a:lnTo>
                    <a:pt x="4502497" y="1205805"/>
                  </a:lnTo>
                  <a:lnTo>
                    <a:pt x="4495303" y="1208285"/>
                  </a:lnTo>
                  <a:lnTo>
                    <a:pt x="4562805" y="1208285"/>
                  </a:lnTo>
                  <a:lnTo>
                    <a:pt x="4562670" y="1207383"/>
                  </a:lnTo>
                  <a:lnTo>
                    <a:pt x="4562065" y="1200360"/>
                  </a:lnTo>
                  <a:lnTo>
                    <a:pt x="4561728" y="1192559"/>
                  </a:lnTo>
                  <a:lnTo>
                    <a:pt x="4561641" y="1187003"/>
                  </a:lnTo>
                  <a:lnTo>
                    <a:pt x="4561759" y="1162884"/>
                  </a:lnTo>
                  <a:lnTo>
                    <a:pt x="4561801" y="1158279"/>
                  </a:lnTo>
                  <a:close/>
                </a:path>
                <a:path w="12071350" h="2314575">
                  <a:moveTo>
                    <a:pt x="4495502" y="1072554"/>
                  </a:moveTo>
                  <a:lnTo>
                    <a:pt x="4457830" y="1078749"/>
                  </a:lnTo>
                  <a:lnTo>
                    <a:pt x="4430817" y="1106785"/>
                  </a:lnTo>
                  <a:lnTo>
                    <a:pt x="4427041" y="1117500"/>
                  </a:lnTo>
                  <a:lnTo>
                    <a:pt x="4464992" y="1124346"/>
                  </a:lnTo>
                  <a:lnTo>
                    <a:pt x="4467572" y="1117004"/>
                  </a:lnTo>
                  <a:lnTo>
                    <a:pt x="4470945" y="1111894"/>
                  </a:lnTo>
                  <a:lnTo>
                    <a:pt x="4475112" y="1109017"/>
                  </a:lnTo>
                  <a:lnTo>
                    <a:pt x="4479280" y="1106041"/>
                  </a:lnTo>
                  <a:lnTo>
                    <a:pt x="4485084" y="1104552"/>
                  </a:lnTo>
                  <a:lnTo>
                    <a:pt x="4559350" y="1104552"/>
                  </a:lnTo>
                  <a:lnTo>
                    <a:pt x="4558847" y="1102199"/>
                  </a:lnTo>
                  <a:lnTo>
                    <a:pt x="4529435" y="1076321"/>
                  </a:lnTo>
                  <a:lnTo>
                    <a:pt x="4508599" y="1072973"/>
                  </a:lnTo>
                  <a:lnTo>
                    <a:pt x="4495502" y="1072554"/>
                  </a:lnTo>
                  <a:close/>
                </a:path>
                <a:path w="12071350" h="2314575">
                  <a:moveTo>
                    <a:pt x="4647307" y="1109464"/>
                  </a:moveTo>
                  <a:lnTo>
                    <a:pt x="4605337" y="1109464"/>
                  </a:lnTo>
                  <a:lnTo>
                    <a:pt x="4605421" y="1188528"/>
                  </a:lnTo>
                  <a:lnTo>
                    <a:pt x="4615358" y="1228179"/>
                  </a:lnTo>
                  <a:lnTo>
                    <a:pt x="4638724" y="1237753"/>
                  </a:lnTo>
                  <a:lnTo>
                    <a:pt x="4646265" y="1237753"/>
                  </a:lnTo>
                  <a:lnTo>
                    <a:pt x="4655250" y="1237363"/>
                  </a:lnTo>
                  <a:lnTo>
                    <a:pt x="4663752" y="1236191"/>
                  </a:lnTo>
                  <a:lnTo>
                    <a:pt x="4671770" y="1234237"/>
                  </a:lnTo>
                  <a:lnTo>
                    <a:pt x="4679305" y="1231503"/>
                  </a:lnTo>
                  <a:lnTo>
                    <a:pt x="4676175" y="1203076"/>
                  </a:lnTo>
                  <a:lnTo>
                    <a:pt x="4656137" y="1203076"/>
                  </a:lnTo>
                  <a:lnTo>
                    <a:pt x="4653756" y="1202382"/>
                  </a:lnTo>
                  <a:lnTo>
                    <a:pt x="4647388" y="1188528"/>
                  </a:lnTo>
                  <a:lnTo>
                    <a:pt x="4647307" y="1109464"/>
                  </a:lnTo>
                  <a:close/>
                </a:path>
                <a:path w="12071350" h="2314575">
                  <a:moveTo>
                    <a:pt x="4675733" y="1199058"/>
                  </a:moveTo>
                  <a:lnTo>
                    <a:pt x="4668391" y="1201737"/>
                  </a:lnTo>
                  <a:lnTo>
                    <a:pt x="4662785" y="1203076"/>
                  </a:lnTo>
                  <a:lnTo>
                    <a:pt x="4676175" y="1203076"/>
                  </a:lnTo>
                  <a:lnTo>
                    <a:pt x="4675733" y="1199058"/>
                  </a:lnTo>
                  <a:close/>
                </a:path>
                <a:path w="12071350" h="2314575">
                  <a:moveTo>
                    <a:pt x="4675882" y="1076126"/>
                  </a:moveTo>
                  <a:lnTo>
                    <a:pt x="4586138" y="1076126"/>
                  </a:lnTo>
                  <a:lnTo>
                    <a:pt x="4586138" y="1109464"/>
                  </a:lnTo>
                  <a:lnTo>
                    <a:pt x="4675882" y="1109464"/>
                  </a:lnTo>
                  <a:lnTo>
                    <a:pt x="4675882" y="1076126"/>
                  </a:lnTo>
                  <a:close/>
                </a:path>
                <a:path w="12071350" h="2314575">
                  <a:moveTo>
                    <a:pt x="4647307" y="1020316"/>
                  </a:moveTo>
                  <a:lnTo>
                    <a:pt x="4605337" y="1044723"/>
                  </a:lnTo>
                  <a:lnTo>
                    <a:pt x="4605337" y="1076126"/>
                  </a:lnTo>
                  <a:lnTo>
                    <a:pt x="4647307" y="1076126"/>
                  </a:lnTo>
                  <a:lnTo>
                    <a:pt x="4647307" y="1020316"/>
                  </a:lnTo>
                  <a:close/>
                </a:path>
                <a:path w="12071350" h="2314575">
                  <a:moveTo>
                    <a:pt x="4765178" y="1072554"/>
                  </a:moveTo>
                  <a:lnTo>
                    <a:pt x="4724186" y="1085112"/>
                  </a:lnTo>
                  <a:lnTo>
                    <a:pt x="4697834" y="1121333"/>
                  </a:lnTo>
                  <a:lnTo>
                    <a:pt x="4692699" y="1156344"/>
                  </a:lnTo>
                  <a:lnTo>
                    <a:pt x="4693676" y="1172083"/>
                  </a:lnTo>
                  <a:lnTo>
                    <a:pt x="4708326" y="1210816"/>
                  </a:lnTo>
                  <a:lnTo>
                    <a:pt x="4750072" y="1236070"/>
                  </a:lnTo>
                  <a:lnTo>
                    <a:pt x="4769346" y="1237753"/>
                  </a:lnTo>
                  <a:lnTo>
                    <a:pt x="4781819" y="1237009"/>
                  </a:lnTo>
                  <a:lnTo>
                    <a:pt x="4820775" y="1219141"/>
                  </a:lnTo>
                  <a:lnTo>
                    <a:pt x="4830529" y="1206499"/>
                  </a:lnTo>
                  <a:lnTo>
                    <a:pt x="4769792" y="1206499"/>
                  </a:lnTo>
                  <a:lnTo>
                    <a:pt x="4762872" y="1205858"/>
                  </a:lnTo>
                  <a:lnTo>
                    <a:pt x="4736362" y="1175999"/>
                  </a:lnTo>
                  <a:lnTo>
                    <a:pt x="4735562" y="1167209"/>
                  </a:lnTo>
                  <a:lnTo>
                    <a:pt x="4840337" y="1167209"/>
                  </a:lnTo>
                  <a:lnTo>
                    <a:pt x="4839453" y="1144727"/>
                  </a:lnTo>
                  <a:lnTo>
                    <a:pt x="4838883" y="1141610"/>
                  </a:lnTo>
                  <a:lnTo>
                    <a:pt x="4736306" y="1141610"/>
                  </a:lnTo>
                  <a:lnTo>
                    <a:pt x="4736799" y="1133499"/>
                  </a:lnTo>
                  <a:lnTo>
                    <a:pt x="4758580" y="1104552"/>
                  </a:lnTo>
                  <a:lnTo>
                    <a:pt x="4826654" y="1104552"/>
                  </a:lnTo>
                  <a:lnTo>
                    <a:pt x="4820840" y="1095920"/>
                  </a:lnTo>
                  <a:lnTo>
                    <a:pt x="4809715" y="1085698"/>
                  </a:lnTo>
                  <a:lnTo>
                    <a:pt x="4796730" y="1078396"/>
                  </a:lnTo>
                  <a:lnTo>
                    <a:pt x="4781884" y="1074015"/>
                  </a:lnTo>
                  <a:lnTo>
                    <a:pt x="4765178" y="1072554"/>
                  </a:lnTo>
                  <a:close/>
                </a:path>
                <a:path w="12071350" h="2314575">
                  <a:moveTo>
                    <a:pt x="4796432" y="1183878"/>
                  </a:moveTo>
                  <a:lnTo>
                    <a:pt x="4794150" y="1191815"/>
                  </a:lnTo>
                  <a:lnTo>
                    <a:pt x="4790777" y="1197570"/>
                  </a:lnTo>
                  <a:lnTo>
                    <a:pt x="4781847" y="1204714"/>
                  </a:lnTo>
                  <a:lnTo>
                    <a:pt x="4776341" y="1206499"/>
                  </a:lnTo>
                  <a:lnTo>
                    <a:pt x="4830529" y="1206499"/>
                  </a:lnTo>
                  <a:lnTo>
                    <a:pt x="4833500" y="1201653"/>
                  </a:lnTo>
                  <a:lnTo>
                    <a:pt x="4838104" y="1190873"/>
                  </a:lnTo>
                  <a:lnTo>
                    <a:pt x="4796432" y="1183878"/>
                  </a:lnTo>
                  <a:close/>
                </a:path>
                <a:path w="12071350" h="2314575">
                  <a:moveTo>
                    <a:pt x="4826654" y="1104552"/>
                  </a:moveTo>
                  <a:lnTo>
                    <a:pt x="4776241" y="1104552"/>
                  </a:lnTo>
                  <a:lnTo>
                    <a:pt x="4783484" y="1107727"/>
                  </a:lnTo>
                  <a:lnTo>
                    <a:pt x="4789437" y="1114077"/>
                  </a:lnTo>
                  <a:lnTo>
                    <a:pt x="4793372" y="1119314"/>
                  </a:lnTo>
                  <a:lnTo>
                    <a:pt x="4796246" y="1125649"/>
                  </a:lnTo>
                  <a:lnTo>
                    <a:pt x="4798060" y="1133081"/>
                  </a:lnTo>
                  <a:lnTo>
                    <a:pt x="4798814" y="1141610"/>
                  </a:lnTo>
                  <a:lnTo>
                    <a:pt x="4838883" y="1141610"/>
                  </a:lnTo>
                  <a:lnTo>
                    <a:pt x="4835909" y="1125351"/>
                  </a:lnTo>
                  <a:lnTo>
                    <a:pt x="4829705" y="1109082"/>
                  </a:lnTo>
                  <a:lnTo>
                    <a:pt x="4826654" y="1104552"/>
                  </a:lnTo>
                  <a:close/>
                </a:path>
                <a:path w="12071350" h="2314575">
                  <a:moveTo>
                    <a:pt x="4911625" y="1076126"/>
                  </a:moveTo>
                  <a:lnTo>
                    <a:pt x="4872781" y="1076126"/>
                  </a:lnTo>
                  <a:lnTo>
                    <a:pt x="4872781" y="1234182"/>
                  </a:lnTo>
                  <a:lnTo>
                    <a:pt x="4914602" y="1234182"/>
                  </a:lnTo>
                  <a:lnTo>
                    <a:pt x="4914602" y="1185366"/>
                  </a:lnTo>
                  <a:lnTo>
                    <a:pt x="4914816" y="1166930"/>
                  </a:lnTo>
                  <a:lnTo>
                    <a:pt x="4920406" y="1123949"/>
                  </a:lnTo>
                  <a:lnTo>
                    <a:pt x="4927699" y="1114970"/>
                  </a:lnTo>
                  <a:lnTo>
                    <a:pt x="4931767" y="1111696"/>
                  </a:lnTo>
                  <a:lnTo>
                    <a:pt x="4936728" y="1110059"/>
                  </a:lnTo>
                  <a:lnTo>
                    <a:pt x="4964658" y="1110059"/>
                  </a:lnTo>
                  <a:lnTo>
                    <a:pt x="4968727" y="1098599"/>
                  </a:lnTo>
                  <a:lnTo>
                    <a:pt x="4911625" y="1098599"/>
                  </a:lnTo>
                  <a:lnTo>
                    <a:pt x="4911625" y="1076126"/>
                  </a:lnTo>
                  <a:close/>
                </a:path>
                <a:path w="12071350" h="2314575">
                  <a:moveTo>
                    <a:pt x="4964658" y="1110059"/>
                  </a:moveTo>
                  <a:lnTo>
                    <a:pt x="4948634" y="1110059"/>
                  </a:lnTo>
                  <a:lnTo>
                    <a:pt x="4955182" y="1112341"/>
                  </a:lnTo>
                  <a:lnTo>
                    <a:pt x="4962227" y="1116905"/>
                  </a:lnTo>
                  <a:lnTo>
                    <a:pt x="4964658" y="1110059"/>
                  </a:lnTo>
                  <a:close/>
                </a:path>
                <a:path w="12071350" h="2314575">
                  <a:moveTo>
                    <a:pt x="4947642" y="1072554"/>
                  </a:moveTo>
                  <a:lnTo>
                    <a:pt x="4940895" y="1072554"/>
                  </a:lnTo>
                  <a:lnTo>
                    <a:pt x="4934842" y="1074241"/>
                  </a:lnTo>
                  <a:lnTo>
                    <a:pt x="4911625" y="1098599"/>
                  </a:lnTo>
                  <a:lnTo>
                    <a:pt x="4968727" y="1098599"/>
                  </a:lnTo>
                  <a:lnTo>
                    <a:pt x="4975175" y="1080442"/>
                  </a:lnTo>
                  <a:lnTo>
                    <a:pt x="4968487" y="1076991"/>
                  </a:lnTo>
                  <a:lnTo>
                    <a:pt x="4961669" y="1074526"/>
                  </a:lnTo>
                  <a:lnTo>
                    <a:pt x="4954720" y="1073047"/>
                  </a:lnTo>
                  <a:lnTo>
                    <a:pt x="4947642" y="1072554"/>
                  </a:lnTo>
                  <a:close/>
                </a:path>
                <a:path w="12071350" h="2314575">
                  <a:moveTo>
                    <a:pt x="5118944" y="1104552"/>
                  </a:moveTo>
                  <a:lnTo>
                    <a:pt x="5063132" y="1104552"/>
                  </a:lnTo>
                  <a:lnTo>
                    <a:pt x="5070623" y="1106289"/>
                  </a:lnTo>
                  <a:lnTo>
                    <a:pt x="5074592" y="1109761"/>
                  </a:lnTo>
                  <a:lnTo>
                    <a:pt x="5078561" y="1113135"/>
                  </a:lnTo>
                  <a:lnTo>
                    <a:pt x="5080545" y="1118840"/>
                  </a:lnTo>
                  <a:lnTo>
                    <a:pt x="5080545" y="1131044"/>
                  </a:lnTo>
                  <a:lnTo>
                    <a:pt x="5073764" y="1133471"/>
                  </a:lnTo>
                  <a:lnTo>
                    <a:pt x="5064732" y="1135992"/>
                  </a:lnTo>
                  <a:lnTo>
                    <a:pt x="5053449" y="1138606"/>
                  </a:lnTo>
                  <a:lnTo>
                    <a:pt x="5039915" y="1141313"/>
                  </a:lnTo>
                  <a:lnTo>
                    <a:pt x="5029683" y="1143489"/>
                  </a:lnTo>
                  <a:lnTo>
                    <a:pt x="4992985" y="1160164"/>
                  </a:lnTo>
                  <a:lnTo>
                    <a:pt x="4988718" y="1167209"/>
                  </a:lnTo>
                  <a:lnTo>
                    <a:pt x="4984452" y="1174154"/>
                  </a:lnTo>
                  <a:lnTo>
                    <a:pt x="4982319" y="1182092"/>
                  </a:lnTo>
                  <a:lnTo>
                    <a:pt x="4982405" y="1191979"/>
                  </a:lnTo>
                  <a:lnTo>
                    <a:pt x="4983162" y="1200360"/>
                  </a:lnTo>
                  <a:lnTo>
                    <a:pt x="5013014" y="1234442"/>
                  </a:lnTo>
                  <a:lnTo>
                    <a:pt x="5034855" y="1237753"/>
                  </a:lnTo>
                  <a:lnTo>
                    <a:pt x="5041673" y="1237428"/>
                  </a:lnTo>
                  <a:lnTo>
                    <a:pt x="5078369" y="1221801"/>
                  </a:lnTo>
                  <a:lnTo>
                    <a:pt x="5083819" y="1216917"/>
                  </a:lnTo>
                  <a:lnTo>
                    <a:pt x="5123931" y="1216917"/>
                  </a:lnTo>
                  <a:lnTo>
                    <a:pt x="5123110" y="1213048"/>
                  </a:lnTo>
                  <a:lnTo>
                    <a:pt x="5122398" y="1208285"/>
                  </a:lnTo>
                  <a:lnTo>
                    <a:pt x="5040610" y="1208285"/>
                  </a:lnTo>
                  <a:lnTo>
                    <a:pt x="5035053" y="1206152"/>
                  </a:lnTo>
                  <a:lnTo>
                    <a:pt x="5026322" y="1197619"/>
                  </a:lnTo>
                  <a:lnTo>
                    <a:pt x="5024139" y="1192559"/>
                  </a:lnTo>
                  <a:lnTo>
                    <a:pt x="5024139" y="1180752"/>
                  </a:lnTo>
                  <a:lnTo>
                    <a:pt x="5063216" y="1162884"/>
                  </a:lnTo>
                  <a:lnTo>
                    <a:pt x="5070164" y="1161219"/>
                  </a:lnTo>
                  <a:lnTo>
                    <a:pt x="5075941" y="1159684"/>
                  </a:lnTo>
                  <a:lnTo>
                    <a:pt x="5080545" y="1158279"/>
                  </a:lnTo>
                  <a:lnTo>
                    <a:pt x="5121394" y="1158279"/>
                  </a:lnTo>
                  <a:lnTo>
                    <a:pt x="5121508" y="1145852"/>
                  </a:lnTo>
                  <a:lnTo>
                    <a:pt x="5121555" y="1131044"/>
                  </a:lnTo>
                  <a:lnTo>
                    <a:pt x="5121268" y="1120877"/>
                  </a:lnTo>
                  <a:lnTo>
                    <a:pt x="5120208" y="1110468"/>
                  </a:lnTo>
                  <a:lnTo>
                    <a:pt x="5118944" y="1104552"/>
                  </a:lnTo>
                  <a:close/>
                </a:path>
                <a:path w="12071350" h="2314575">
                  <a:moveTo>
                    <a:pt x="5123931" y="1216917"/>
                  </a:moveTo>
                  <a:lnTo>
                    <a:pt x="5083819" y="1216917"/>
                  </a:lnTo>
                  <a:lnTo>
                    <a:pt x="5084117" y="1217711"/>
                  </a:lnTo>
                  <a:lnTo>
                    <a:pt x="5084683" y="1219596"/>
                  </a:lnTo>
                  <a:lnTo>
                    <a:pt x="5085308" y="1221829"/>
                  </a:lnTo>
                  <a:lnTo>
                    <a:pt x="5086895" y="1227286"/>
                  </a:lnTo>
                  <a:lnTo>
                    <a:pt x="5088235" y="1231403"/>
                  </a:lnTo>
                  <a:lnTo>
                    <a:pt x="5089326" y="1234182"/>
                  </a:lnTo>
                  <a:lnTo>
                    <a:pt x="5130700" y="1234182"/>
                  </a:lnTo>
                  <a:lnTo>
                    <a:pt x="5127029" y="1226641"/>
                  </a:lnTo>
                  <a:lnTo>
                    <a:pt x="5124499" y="1219596"/>
                  </a:lnTo>
                  <a:lnTo>
                    <a:pt x="5123931" y="1216917"/>
                  </a:lnTo>
                  <a:close/>
                </a:path>
                <a:path w="12071350" h="2314575">
                  <a:moveTo>
                    <a:pt x="5121394" y="1158279"/>
                  </a:moveTo>
                  <a:lnTo>
                    <a:pt x="5080545" y="1158279"/>
                  </a:lnTo>
                  <a:lnTo>
                    <a:pt x="5080545" y="1176635"/>
                  </a:lnTo>
                  <a:lnTo>
                    <a:pt x="5080000" y="1183431"/>
                  </a:lnTo>
                  <a:lnTo>
                    <a:pt x="5078908" y="1187003"/>
                  </a:lnTo>
                  <a:lnTo>
                    <a:pt x="5077321" y="1192460"/>
                  </a:lnTo>
                  <a:lnTo>
                    <a:pt x="5073997" y="1197074"/>
                  </a:lnTo>
                  <a:lnTo>
                    <a:pt x="5068937" y="1200844"/>
                  </a:lnTo>
                  <a:lnTo>
                    <a:pt x="5062091" y="1205805"/>
                  </a:lnTo>
                  <a:lnTo>
                    <a:pt x="5054897" y="1208285"/>
                  </a:lnTo>
                  <a:lnTo>
                    <a:pt x="5122398" y="1208285"/>
                  </a:lnTo>
                  <a:lnTo>
                    <a:pt x="5122264" y="1207383"/>
                  </a:lnTo>
                  <a:lnTo>
                    <a:pt x="5121659" y="1200360"/>
                  </a:lnTo>
                  <a:lnTo>
                    <a:pt x="5121321" y="1192559"/>
                  </a:lnTo>
                  <a:lnTo>
                    <a:pt x="5121234" y="1187003"/>
                  </a:lnTo>
                  <a:lnTo>
                    <a:pt x="5121352" y="1162884"/>
                  </a:lnTo>
                  <a:lnTo>
                    <a:pt x="5121394" y="1158279"/>
                  </a:lnTo>
                  <a:close/>
                </a:path>
                <a:path w="12071350" h="2314575">
                  <a:moveTo>
                    <a:pt x="5055096" y="1072554"/>
                  </a:moveTo>
                  <a:lnTo>
                    <a:pt x="5017423" y="1078749"/>
                  </a:lnTo>
                  <a:lnTo>
                    <a:pt x="4990411" y="1106785"/>
                  </a:lnTo>
                  <a:lnTo>
                    <a:pt x="4986635" y="1117500"/>
                  </a:lnTo>
                  <a:lnTo>
                    <a:pt x="5024586" y="1124346"/>
                  </a:lnTo>
                  <a:lnTo>
                    <a:pt x="5027166" y="1117004"/>
                  </a:lnTo>
                  <a:lnTo>
                    <a:pt x="5030539" y="1111894"/>
                  </a:lnTo>
                  <a:lnTo>
                    <a:pt x="5034706" y="1109017"/>
                  </a:lnTo>
                  <a:lnTo>
                    <a:pt x="5038873" y="1106041"/>
                  </a:lnTo>
                  <a:lnTo>
                    <a:pt x="5044678" y="1104552"/>
                  </a:lnTo>
                  <a:lnTo>
                    <a:pt x="5118944" y="1104552"/>
                  </a:lnTo>
                  <a:lnTo>
                    <a:pt x="5118441" y="1102199"/>
                  </a:lnTo>
                  <a:lnTo>
                    <a:pt x="5089028" y="1076321"/>
                  </a:lnTo>
                  <a:lnTo>
                    <a:pt x="5068192" y="1072973"/>
                  </a:lnTo>
                  <a:lnTo>
                    <a:pt x="5055096" y="1072554"/>
                  </a:lnTo>
                  <a:close/>
                </a:path>
                <a:path w="12071350" h="2314575">
                  <a:moveTo>
                    <a:pt x="5204817" y="1015999"/>
                  </a:moveTo>
                  <a:lnTo>
                    <a:pt x="5162996" y="1015999"/>
                  </a:lnTo>
                  <a:lnTo>
                    <a:pt x="5162996" y="1234182"/>
                  </a:lnTo>
                  <a:lnTo>
                    <a:pt x="5204817" y="1234182"/>
                  </a:lnTo>
                  <a:lnTo>
                    <a:pt x="5204817" y="1015999"/>
                  </a:lnTo>
                  <a:close/>
                </a:path>
                <a:path w="12071350" h="2314575">
                  <a:moveTo>
                    <a:pt x="5376564" y="1109464"/>
                  </a:moveTo>
                  <a:lnTo>
                    <a:pt x="5334595" y="1109464"/>
                  </a:lnTo>
                  <a:lnTo>
                    <a:pt x="5334679" y="1188528"/>
                  </a:lnTo>
                  <a:lnTo>
                    <a:pt x="5344616" y="1228179"/>
                  </a:lnTo>
                  <a:lnTo>
                    <a:pt x="5367982" y="1237753"/>
                  </a:lnTo>
                  <a:lnTo>
                    <a:pt x="5375523" y="1237753"/>
                  </a:lnTo>
                  <a:lnTo>
                    <a:pt x="5384508" y="1237363"/>
                  </a:lnTo>
                  <a:lnTo>
                    <a:pt x="5393010" y="1236191"/>
                  </a:lnTo>
                  <a:lnTo>
                    <a:pt x="5401028" y="1234237"/>
                  </a:lnTo>
                  <a:lnTo>
                    <a:pt x="5408562" y="1231503"/>
                  </a:lnTo>
                  <a:lnTo>
                    <a:pt x="5405433" y="1203076"/>
                  </a:lnTo>
                  <a:lnTo>
                    <a:pt x="5385395" y="1203076"/>
                  </a:lnTo>
                  <a:lnTo>
                    <a:pt x="5383014" y="1202382"/>
                  </a:lnTo>
                  <a:lnTo>
                    <a:pt x="5376646" y="1188528"/>
                  </a:lnTo>
                  <a:lnTo>
                    <a:pt x="5376564" y="1109464"/>
                  </a:lnTo>
                  <a:close/>
                </a:path>
                <a:path w="12071350" h="2314575">
                  <a:moveTo>
                    <a:pt x="5404991" y="1199058"/>
                  </a:moveTo>
                  <a:lnTo>
                    <a:pt x="5397648" y="1201737"/>
                  </a:lnTo>
                  <a:lnTo>
                    <a:pt x="5392042" y="1203076"/>
                  </a:lnTo>
                  <a:lnTo>
                    <a:pt x="5405433" y="1203076"/>
                  </a:lnTo>
                  <a:lnTo>
                    <a:pt x="5404991" y="1199058"/>
                  </a:lnTo>
                  <a:close/>
                </a:path>
                <a:path w="12071350" h="2314575">
                  <a:moveTo>
                    <a:pt x="5405139" y="1076126"/>
                  </a:moveTo>
                  <a:lnTo>
                    <a:pt x="5315396" y="1076126"/>
                  </a:lnTo>
                  <a:lnTo>
                    <a:pt x="5315396" y="1109464"/>
                  </a:lnTo>
                  <a:lnTo>
                    <a:pt x="5405139" y="1109464"/>
                  </a:lnTo>
                  <a:lnTo>
                    <a:pt x="5405139" y="1076126"/>
                  </a:lnTo>
                  <a:close/>
                </a:path>
                <a:path w="12071350" h="2314575">
                  <a:moveTo>
                    <a:pt x="5376564" y="1020316"/>
                  </a:moveTo>
                  <a:lnTo>
                    <a:pt x="5334595" y="1044723"/>
                  </a:lnTo>
                  <a:lnTo>
                    <a:pt x="5334595" y="1076126"/>
                  </a:lnTo>
                  <a:lnTo>
                    <a:pt x="5376564" y="1076126"/>
                  </a:lnTo>
                  <a:lnTo>
                    <a:pt x="5376564" y="1020316"/>
                  </a:lnTo>
                  <a:close/>
                </a:path>
                <a:path w="12071350" h="2314575">
                  <a:moveTo>
                    <a:pt x="5471219" y="1076126"/>
                  </a:moveTo>
                  <a:lnTo>
                    <a:pt x="5432375" y="1076126"/>
                  </a:lnTo>
                  <a:lnTo>
                    <a:pt x="5432375" y="1234182"/>
                  </a:lnTo>
                  <a:lnTo>
                    <a:pt x="5474196" y="1234182"/>
                  </a:lnTo>
                  <a:lnTo>
                    <a:pt x="5474196" y="1185366"/>
                  </a:lnTo>
                  <a:lnTo>
                    <a:pt x="5474410" y="1166930"/>
                  </a:lnTo>
                  <a:lnTo>
                    <a:pt x="5480000" y="1123949"/>
                  </a:lnTo>
                  <a:lnTo>
                    <a:pt x="5487292" y="1114970"/>
                  </a:lnTo>
                  <a:lnTo>
                    <a:pt x="5491360" y="1111696"/>
                  </a:lnTo>
                  <a:lnTo>
                    <a:pt x="5496321" y="1110059"/>
                  </a:lnTo>
                  <a:lnTo>
                    <a:pt x="5524252" y="1110059"/>
                  </a:lnTo>
                  <a:lnTo>
                    <a:pt x="5528321" y="1098599"/>
                  </a:lnTo>
                  <a:lnTo>
                    <a:pt x="5471219" y="1098599"/>
                  </a:lnTo>
                  <a:lnTo>
                    <a:pt x="5471219" y="1076126"/>
                  </a:lnTo>
                  <a:close/>
                </a:path>
                <a:path w="12071350" h="2314575">
                  <a:moveTo>
                    <a:pt x="5524252" y="1110059"/>
                  </a:moveTo>
                  <a:lnTo>
                    <a:pt x="5508228" y="1110059"/>
                  </a:lnTo>
                  <a:lnTo>
                    <a:pt x="5514776" y="1112341"/>
                  </a:lnTo>
                  <a:lnTo>
                    <a:pt x="5521821" y="1116905"/>
                  </a:lnTo>
                  <a:lnTo>
                    <a:pt x="5524252" y="1110059"/>
                  </a:lnTo>
                  <a:close/>
                </a:path>
                <a:path w="12071350" h="2314575">
                  <a:moveTo>
                    <a:pt x="5507235" y="1072554"/>
                  </a:moveTo>
                  <a:lnTo>
                    <a:pt x="5500489" y="1072554"/>
                  </a:lnTo>
                  <a:lnTo>
                    <a:pt x="5494436" y="1074241"/>
                  </a:lnTo>
                  <a:lnTo>
                    <a:pt x="5471219" y="1098599"/>
                  </a:lnTo>
                  <a:lnTo>
                    <a:pt x="5528321" y="1098599"/>
                  </a:lnTo>
                  <a:lnTo>
                    <a:pt x="5534769" y="1080442"/>
                  </a:lnTo>
                  <a:lnTo>
                    <a:pt x="5528081" y="1076991"/>
                  </a:lnTo>
                  <a:lnTo>
                    <a:pt x="5521262" y="1074526"/>
                  </a:lnTo>
                  <a:lnTo>
                    <a:pt x="5514314" y="1073047"/>
                  </a:lnTo>
                  <a:lnTo>
                    <a:pt x="5507235" y="1072554"/>
                  </a:lnTo>
                  <a:close/>
                </a:path>
                <a:path w="12071350" h="2314575">
                  <a:moveTo>
                    <a:pt x="5678537" y="1104552"/>
                  </a:moveTo>
                  <a:lnTo>
                    <a:pt x="5622726" y="1104552"/>
                  </a:lnTo>
                  <a:lnTo>
                    <a:pt x="5630217" y="1106289"/>
                  </a:lnTo>
                  <a:lnTo>
                    <a:pt x="5634186" y="1109761"/>
                  </a:lnTo>
                  <a:lnTo>
                    <a:pt x="5638155" y="1113135"/>
                  </a:lnTo>
                  <a:lnTo>
                    <a:pt x="5640139" y="1118840"/>
                  </a:lnTo>
                  <a:lnTo>
                    <a:pt x="5640139" y="1131044"/>
                  </a:lnTo>
                  <a:lnTo>
                    <a:pt x="5633358" y="1133471"/>
                  </a:lnTo>
                  <a:lnTo>
                    <a:pt x="5624326" y="1135992"/>
                  </a:lnTo>
                  <a:lnTo>
                    <a:pt x="5613043" y="1138606"/>
                  </a:lnTo>
                  <a:lnTo>
                    <a:pt x="5599509" y="1141313"/>
                  </a:lnTo>
                  <a:lnTo>
                    <a:pt x="5589277" y="1143489"/>
                  </a:lnTo>
                  <a:lnTo>
                    <a:pt x="5552578" y="1160164"/>
                  </a:lnTo>
                  <a:lnTo>
                    <a:pt x="5548312" y="1167209"/>
                  </a:lnTo>
                  <a:lnTo>
                    <a:pt x="5544046" y="1174154"/>
                  </a:lnTo>
                  <a:lnTo>
                    <a:pt x="5541912" y="1182092"/>
                  </a:lnTo>
                  <a:lnTo>
                    <a:pt x="5541999" y="1191979"/>
                  </a:lnTo>
                  <a:lnTo>
                    <a:pt x="5542756" y="1200360"/>
                  </a:lnTo>
                  <a:lnTo>
                    <a:pt x="5572608" y="1234442"/>
                  </a:lnTo>
                  <a:lnTo>
                    <a:pt x="5594449" y="1237753"/>
                  </a:lnTo>
                  <a:lnTo>
                    <a:pt x="5601267" y="1237428"/>
                  </a:lnTo>
                  <a:lnTo>
                    <a:pt x="5637962" y="1221801"/>
                  </a:lnTo>
                  <a:lnTo>
                    <a:pt x="5643413" y="1216917"/>
                  </a:lnTo>
                  <a:lnTo>
                    <a:pt x="5683525" y="1216917"/>
                  </a:lnTo>
                  <a:lnTo>
                    <a:pt x="5682704" y="1213048"/>
                  </a:lnTo>
                  <a:lnTo>
                    <a:pt x="5681992" y="1208285"/>
                  </a:lnTo>
                  <a:lnTo>
                    <a:pt x="5600203" y="1208285"/>
                  </a:lnTo>
                  <a:lnTo>
                    <a:pt x="5594647" y="1206152"/>
                  </a:lnTo>
                  <a:lnTo>
                    <a:pt x="5585916" y="1197619"/>
                  </a:lnTo>
                  <a:lnTo>
                    <a:pt x="5583733" y="1192559"/>
                  </a:lnTo>
                  <a:lnTo>
                    <a:pt x="5583733" y="1180752"/>
                  </a:lnTo>
                  <a:lnTo>
                    <a:pt x="5622810" y="1162884"/>
                  </a:lnTo>
                  <a:lnTo>
                    <a:pt x="5629758" y="1161219"/>
                  </a:lnTo>
                  <a:lnTo>
                    <a:pt x="5635535" y="1159684"/>
                  </a:lnTo>
                  <a:lnTo>
                    <a:pt x="5640139" y="1158279"/>
                  </a:lnTo>
                  <a:lnTo>
                    <a:pt x="5680988" y="1158279"/>
                  </a:lnTo>
                  <a:lnTo>
                    <a:pt x="5681102" y="1145852"/>
                  </a:lnTo>
                  <a:lnTo>
                    <a:pt x="5681148" y="1131044"/>
                  </a:lnTo>
                  <a:lnTo>
                    <a:pt x="5680862" y="1120877"/>
                  </a:lnTo>
                  <a:lnTo>
                    <a:pt x="5679802" y="1110468"/>
                  </a:lnTo>
                  <a:lnTo>
                    <a:pt x="5678537" y="1104552"/>
                  </a:lnTo>
                  <a:close/>
                </a:path>
                <a:path w="12071350" h="2314575">
                  <a:moveTo>
                    <a:pt x="5683525" y="1216917"/>
                  </a:moveTo>
                  <a:lnTo>
                    <a:pt x="5643413" y="1216917"/>
                  </a:lnTo>
                  <a:lnTo>
                    <a:pt x="5643711" y="1217711"/>
                  </a:lnTo>
                  <a:lnTo>
                    <a:pt x="5644276" y="1219596"/>
                  </a:lnTo>
                  <a:lnTo>
                    <a:pt x="5644901" y="1221829"/>
                  </a:lnTo>
                  <a:lnTo>
                    <a:pt x="5646489" y="1227286"/>
                  </a:lnTo>
                  <a:lnTo>
                    <a:pt x="5647828" y="1231403"/>
                  </a:lnTo>
                  <a:lnTo>
                    <a:pt x="5648920" y="1234182"/>
                  </a:lnTo>
                  <a:lnTo>
                    <a:pt x="5690294" y="1234182"/>
                  </a:lnTo>
                  <a:lnTo>
                    <a:pt x="5686623" y="1226641"/>
                  </a:lnTo>
                  <a:lnTo>
                    <a:pt x="5684093" y="1219596"/>
                  </a:lnTo>
                  <a:lnTo>
                    <a:pt x="5683525" y="1216917"/>
                  </a:lnTo>
                  <a:close/>
                </a:path>
                <a:path w="12071350" h="2314575">
                  <a:moveTo>
                    <a:pt x="5680988" y="1158279"/>
                  </a:moveTo>
                  <a:lnTo>
                    <a:pt x="5640139" y="1158279"/>
                  </a:lnTo>
                  <a:lnTo>
                    <a:pt x="5640139" y="1176635"/>
                  </a:lnTo>
                  <a:lnTo>
                    <a:pt x="5639593" y="1183431"/>
                  </a:lnTo>
                  <a:lnTo>
                    <a:pt x="5638502" y="1187003"/>
                  </a:lnTo>
                  <a:lnTo>
                    <a:pt x="5636914" y="1192460"/>
                  </a:lnTo>
                  <a:lnTo>
                    <a:pt x="5633591" y="1197074"/>
                  </a:lnTo>
                  <a:lnTo>
                    <a:pt x="5628530" y="1200844"/>
                  </a:lnTo>
                  <a:lnTo>
                    <a:pt x="5621684" y="1205805"/>
                  </a:lnTo>
                  <a:lnTo>
                    <a:pt x="5614491" y="1208285"/>
                  </a:lnTo>
                  <a:lnTo>
                    <a:pt x="5681992" y="1208285"/>
                  </a:lnTo>
                  <a:lnTo>
                    <a:pt x="5681857" y="1207383"/>
                  </a:lnTo>
                  <a:lnTo>
                    <a:pt x="5681253" y="1200360"/>
                  </a:lnTo>
                  <a:lnTo>
                    <a:pt x="5680915" y="1192559"/>
                  </a:lnTo>
                  <a:lnTo>
                    <a:pt x="5680828" y="1187003"/>
                  </a:lnTo>
                  <a:lnTo>
                    <a:pt x="5680946" y="1162884"/>
                  </a:lnTo>
                  <a:lnTo>
                    <a:pt x="5680988" y="1158279"/>
                  </a:lnTo>
                  <a:close/>
                </a:path>
                <a:path w="12071350" h="2314575">
                  <a:moveTo>
                    <a:pt x="5614689" y="1072554"/>
                  </a:moveTo>
                  <a:lnTo>
                    <a:pt x="5577017" y="1078749"/>
                  </a:lnTo>
                  <a:lnTo>
                    <a:pt x="5550005" y="1106785"/>
                  </a:lnTo>
                  <a:lnTo>
                    <a:pt x="5546228" y="1117500"/>
                  </a:lnTo>
                  <a:lnTo>
                    <a:pt x="5584180" y="1124346"/>
                  </a:lnTo>
                  <a:lnTo>
                    <a:pt x="5586759" y="1117004"/>
                  </a:lnTo>
                  <a:lnTo>
                    <a:pt x="5590133" y="1111894"/>
                  </a:lnTo>
                  <a:lnTo>
                    <a:pt x="5594300" y="1109017"/>
                  </a:lnTo>
                  <a:lnTo>
                    <a:pt x="5598467" y="1106041"/>
                  </a:lnTo>
                  <a:lnTo>
                    <a:pt x="5604271" y="1104552"/>
                  </a:lnTo>
                  <a:lnTo>
                    <a:pt x="5678537" y="1104552"/>
                  </a:lnTo>
                  <a:lnTo>
                    <a:pt x="5678034" y="1102199"/>
                  </a:lnTo>
                  <a:lnTo>
                    <a:pt x="5648622" y="1076321"/>
                  </a:lnTo>
                  <a:lnTo>
                    <a:pt x="5627786" y="1072973"/>
                  </a:lnTo>
                  <a:lnTo>
                    <a:pt x="5614689" y="1072554"/>
                  </a:lnTo>
                  <a:close/>
                </a:path>
                <a:path w="12071350" h="2314575">
                  <a:moveTo>
                    <a:pt x="5761136" y="1076126"/>
                  </a:moveTo>
                  <a:lnTo>
                    <a:pt x="5722292" y="1076126"/>
                  </a:lnTo>
                  <a:lnTo>
                    <a:pt x="5722292" y="1234182"/>
                  </a:lnTo>
                  <a:lnTo>
                    <a:pt x="5764113" y="1234182"/>
                  </a:lnTo>
                  <a:lnTo>
                    <a:pt x="5764113" y="1162595"/>
                  </a:lnTo>
                  <a:lnTo>
                    <a:pt x="5764308" y="1150391"/>
                  </a:lnTo>
                  <a:lnTo>
                    <a:pt x="5784899" y="1106537"/>
                  </a:lnTo>
                  <a:lnTo>
                    <a:pt x="5791398" y="1104552"/>
                  </a:lnTo>
                  <a:lnTo>
                    <a:pt x="5863232" y="1104552"/>
                  </a:lnTo>
                  <a:lnTo>
                    <a:pt x="5862488" y="1101278"/>
                  </a:lnTo>
                  <a:lnTo>
                    <a:pt x="5861586" y="1099343"/>
                  </a:lnTo>
                  <a:lnTo>
                    <a:pt x="5761136" y="1099343"/>
                  </a:lnTo>
                  <a:lnTo>
                    <a:pt x="5761136" y="1076126"/>
                  </a:lnTo>
                  <a:close/>
                </a:path>
                <a:path w="12071350" h="2314575">
                  <a:moveTo>
                    <a:pt x="5863232" y="1104552"/>
                  </a:moveTo>
                  <a:lnTo>
                    <a:pt x="5804296" y="1104552"/>
                  </a:lnTo>
                  <a:lnTo>
                    <a:pt x="5809108" y="1105941"/>
                  </a:lnTo>
                  <a:lnTo>
                    <a:pt x="5813077" y="1108719"/>
                  </a:lnTo>
                  <a:lnTo>
                    <a:pt x="5824492" y="1150391"/>
                  </a:lnTo>
                  <a:lnTo>
                    <a:pt x="5824537" y="1234182"/>
                  </a:lnTo>
                  <a:lnTo>
                    <a:pt x="5866358" y="1234182"/>
                  </a:lnTo>
                  <a:lnTo>
                    <a:pt x="5866293" y="1132234"/>
                  </a:lnTo>
                  <a:lnTo>
                    <a:pt x="5863976" y="1107826"/>
                  </a:lnTo>
                  <a:lnTo>
                    <a:pt x="5863232" y="1104552"/>
                  </a:lnTo>
                  <a:close/>
                </a:path>
                <a:path w="12071350" h="2314575">
                  <a:moveTo>
                    <a:pt x="5813226" y="1072554"/>
                  </a:moveTo>
                  <a:lnTo>
                    <a:pt x="5798194" y="1074229"/>
                  </a:lnTo>
                  <a:lnTo>
                    <a:pt x="5784502" y="1079251"/>
                  </a:lnTo>
                  <a:lnTo>
                    <a:pt x="5772149" y="1087623"/>
                  </a:lnTo>
                  <a:lnTo>
                    <a:pt x="5761136" y="1099343"/>
                  </a:lnTo>
                  <a:lnTo>
                    <a:pt x="5861586" y="1099343"/>
                  </a:lnTo>
                  <a:lnTo>
                    <a:pt x="5859760" y="1095424"/>
                  </a:lnTo>
                  <a:lnTo>
                    <a:pt x="5855791" y="1090265"/>
                  </a:lnTo>
                  <a:lnTo>
                    <a:pt x="5851921" y="1085105"/>
                  </a:lnTo>
                  <a:lnTo>
                    <a:pt x="5819998" y="1072870"/>
                  </a:lnTo>
                  <a:lnTo>
                    <a:pt x="5813226" y="1072554"/>
                  </a:lnTo>
                  <a:close/>
                </a:path>
                <a:path w="12071350" h="2314575">
                  <a:moveTo>
                    <a:pt x="5936158" y="1182687"/>
                  </a:moveTo>
                  <a:lnTo>
                    <a:pt x="5894189" y="1189087"/>
                  </a:lnTo>
                  <a:lnTo>
                    <a:pt x="5897900" y="1199737"/>
                  </a:lnTo>
                  <a:lnTo>
                    <a:pt x="5903230" y="1209216"/>
                  </a:lnTo>
                  <a:lnTo>
                    <a:pt x="5940995" y="1234479"/>
                  </a:lnTo>
                  <a:lnTo>
                    <a:pt x="5969942" y="1237753"/>
                  </a:lnTo>
                  <a:lnTo>
                    <a:pt x="5986639" y="1236777"/>
                  </a:lnTo>
                  <a:lnTo>
                    <a:pt x="6023669" y="1222126"/>
                  </a:lnTo>
                  <a:lnTo>
                    <a:pt x="6035661" y="1207541"/>
                  </a:lnTo>
                  <a:lnTo>
                    <a:pt x="5960119" y="1207541"/>
                  </a:lnTo>
                  <a:lnTo>
                    <a:pt x="5952480" y="1205458"/>
                  </a:lnTo>
                  <a:lnTo>
                    <a:pt x="5947023" y="1201291"/>
                  </a:lnTo>
                  <a:lnTo>
                    <a:pt x="5941566" y="1197024"/>
                  </a:lnTo>
                  <a:lnTo>
                    <a:pt x="5937944" y="1190823"/>
                  </a:lnTo>
                  <a:lnTo>
                    <a:pt x="5936158" y="1182687"/>
                  </a:lnTo>
                  <a:close/>
                </a:path>
                <a:path w="12071350" h="2314575">
                  <a:moveTo>
                    <a:pt x="5966519" y="1072554"/>
                  </a:moveTo>
                  <a:lnTo>
                    <a:pt x="5925442" y="1080423"/>
                  </a:lnTo>
                  <a:lnTo>
                    <a:pt x="5901007" y="1111212"/>
                  </a:lnTo>
                  <a:lnTo>
                    <a:pt x="5899993" y="1121072"/>
                  </a:lnTo>
                  <a:lnTo>
                    <a:pt x="5901165" y="1131834"/>
                  </a:lnTo>
                  <a:lnTo>
                    <a:pt x="5927833" y="1161377"/>
                  </a:lnTo>
                  <a:lnTo>
                    <a:pt x="5990133" y="1178718"/>
                  </a:lnTo>
                  <a:lnTo>
                    <a:pt x="5994796" y="1180554"/>
                  </a:lnTo>
                  <a:lnTo>
                    <a:pt x="5996880" y="1182538"/>
                  </a:lnTo>
                  <a:lnTo>
                    <a:pt x="5998864" y="1184622"/>
                  </a:lnTo>
                  <a:lnTo>
                    <a:pt x="5999857" y="1187251"/>
                  </a:lnTo>
                  <a:lnTo>
                    <a:pt x="5999775" y="1195254"/>
                  </a:lnTo>
                  <a:lnTo>
                    <a:pt x="5998021" y="1198810"/>
                  </a:lnTo>
                  <a:lnTo>
                    <a:pt x="5994350" y="1201588"/>
                  </a:lnTo>
                  <a:lnTo>
                    <a:pt x="5988893" y="1205557"/>
                  </a:lnTo>
                  <a:lnTo>
                    <a:pt x="5980757" y="1207541"/>
                  </a:lnTo>
                  <a:lnTo>
                    <a:pt x="6035661" y="1207541"/>
                  </a:lnTo>
                  <a:lnTo>
                    <a:pt x="6037287" y="1204974"/>
                  </a:lnTo>
                  <a:lnTo>
                    <a:pt x="6040691" y="1195254"/>
                  </a:lnTo>
                  <a:lnTo>
                    <a:pt x="6041826" y="1184771"/>
                  </a:lnTo>
                  <a:lnTo>
                    <a:pt x="6041007" y="1175348"/>
                  </a:lnTo>
                  <a:lnTo>
                    <a:pt x="6010423" y="1143508"/>
                  </a:lnTo>
                  <a:lnTo>
                    <a:pt x="5967059" y="1131481"/>
                  </a:lnTo>
                  <a:lnTo>
                    <a:pt x="5955580" y="1128328"/>
                  </a:lnTo>
                  <a:lnTo>
                    <a:pt x="5947562" y="1125602"/>
                  </a:lnTo>
                  <a:lnTo>
                    <a:pt x="5943004" y="1123305"/>
                  </a:lnTo>
                  <a:lnTo>
                    <a:pt x="5940226" y="1121221"/>
                  </a:lnTo>
                  <a:lnTo>
                    <a:pt x="5938837" y="1118691"/>
                  </a:lnTo>
                  <a:lnTo>
                    <a:pt x="5938837" y="1112242"/>
                  </a:lnTo>
                  <a:lnTo>
                    <a:pt x="5940425" y="1109414"/>
                  </a:lnTo>
                  <a:lnTo>
                    <a:pt x="5943600" y="1107231"/>
                  </a:lnTo>
                  <a:lnTo>
                    <a:pt x="5948362" y="1104155"/>
                  </a:lnTo>
                  <a:lnTo>
                    <a:pt x="5956250" y="1102617"/>
                  </a:lnTo>
                  <a:lnTo>
                    <a:pt x="6031710" y="1102617"/>
                  </a:lnTo>
                  <a:lnTo>
                    <a:pt x="6028059" y="1096218"/>
                  </a:lnTo>
                  <a:lnTo>
                    <a:pt x="5994796" y="1075196"/>
                  </a:lnTo>
                  <a:lnTo>
                    <a:pt x="5981699" y="1073215"/>
                  </a:lnTo>
                  <a:lnTo>
                    <a:pt x="5966519" y="1072554"/>
                  </a:lnTo>
                  <a:close/>
                </a:path>
                <a:path w="12071350" h="2314575">
                  <a:moveTo>
                    <a:pt x="6031710" y="1102617"/>
                  </a:moveTo>
                  <a:lnTo>
                    <a:pt x="5975994" y="1102617"/>
                  </a:lnTo>
                  <a:lnTo>
                    <a:pt x="5982692" y="1104255"/>
                  </a:lnTo>
                  <a:lnTo>
                    <a:pt x="5987355" y="1107529"/>
                  </a:lnTo>
                  <a:lnTo>
                    <a:pt x="5992117" y="1110803"/>
                  </a:lnTo>
                  <a:lnTo>
                    <a:pt x="5995342" y="1115516"/>
                  </a:lnTo>
                  <a:lnTo>
                    <a:pt x="5997029" y="1121667"/>
                  </a:lnTo>
                  <a:lnTo>
                    <a:pt x="6036468" y="1114375"/>
                  </a:lnTo>
                  <a:lnTo>
                    <a:pt x="6032878" y="1104664"/>
                  </a:lnTo>
                  <a:lnTo>
                    <a:pt x="6031710" y="1102617"/>
                  </a:lnTo>
                  <a:close/>
                </a:path>
                <a:path w="12071350" h="2314575">
                  <a:moveTo>
                    <a:pt x="6204198" y="1104552"/>
                  </a:moveTo>
                  <a:lnTo>
                    <a:pt x="6148387" y="1104552"/>
                  </a:lnTo>
                  <a:lnTo>
                    <a:pt x="6155878" y="1106289"/>
                  </a:lnTo>
                  <a:lnTo>
                    <a:pt x="6159847" y="1109761"/>
                  </a:lnTo>
                  <a:lnTo>
                    <a:pt x="6163816" y="1113135"/>
                  </a:lnTo>
                  <a:lnTo>
                    <a:pt x="6165800" y="1118840"/>
                  </a:lnTo>
                  <a:lnTo>
                    <a:pt x="6165800" y="1131044"/>
                  </a:lnTo>
                  <a:lnTo>
                    <a:pt x="6159019" y="1133471"/>
                  </a:lnTo>
                  <a:lnTo>
                    <a:pt x="6149987" y="1135992"/>
                  </a:lnTo>
                  <a:lnTo>
                    <a:pt x="6138704" y="1138606"/>
                  </a:lnTo>
                  <a:lnTo>
                    <a:pt x="6125170" y="1141313"/>
                  </a:lnTo>
                  <a:lnTo>
                    <a:pt x="6114938" y="1143489"/>
                  </a:lnTo>
                  <a:lnTo>
                    <a:pt x="6078239" y="1160164"/>
                  </a:lnTo>
                  <a:lnTo>
                    <a:pt x="6073973" y="1167209"/>
                  </a:lnTo>
                  <a:lnTo>
                    <a:pt x="6069707" y="1174154"/>
                  </a:lnTo>
                  <a:lnTo>
                    <a:pt x="6067573" y="1182092"/>
                  </a:lnTo>
                  <a:lnTo>
                    <a:pt x="6067660" y="1191979"/>
                  </a:lnTo>
                  <a:lnTo>
                    <a:pt x="6068417" y="1200360"/>
                  </a:lnTo>
                  <a:lnTo>
                    <a:pt x="6098269" y="1234442"/>
                  </a:lnTo>
                  <a:lnTo>
                    <a:pt x="6120110" y="1237753"/>
                  </a:lnTo>
                  <a:lnTo>
                    <a:pt x="6126928" y="1237428"/>
                  </a:lnTo>
                  <a:lnTo>
                    <a:pt x="6163623" y="1221801"/>
                  </a:lnTo>
                  <a:lnTo>
                    <a:pt x="6169074" y="1216917"/>
                  </a:lnTo>
                  <a:lnTo>
                    <a:pt x="6209186" y="1216917"/>
                  </a:lnTo>
                  <a:lnTo>
                    <a:pt x="6208365" y="1213048"/>
                  </a:lnTo>
                  <a:lnTo>
                    <a:pt x="6207653" y="1208285"/>
                  </a:lnTo>
                  <a:lnTo>
                    <a:pt x="6125864" y="1208285"/>
                  </a:lnTo>
                  <a:lnTo>
                    <a:pt x="6120308" y="1206152"/>
                  </a:lnTo>
                  <a:lnTo>
                    <a:pt x="6111577" y="1197619"/>
                  </a:lnTo>
                  <a:lnTo>
                    <a:pt x="6109394" y="1192559"/>
                  </a:lnTo>
                  <a:lnTo>
                    <a:pt x="6109394" y="1180752"/>
                  </a:lnTo>
                  <a:lnTo>
                    <a:pt x="6148471" y="1162884"/>
                  </a:lnTo>
                  <a:lnTo>
                    <a:pt x="6155419" y="1161219"/>
                  </a:lnTo>
                  <a:lnTo>
                    <a:pt x="6161196" y="1159684"/>
                  </a:lnTo>
                  <a:lnTo>
                    <a:pt x="6165800" y="1158279"/>
                  </a:lnTo>
                  <a:lnTo>
                    <a:pt x="6206649" y="1158279"/>
                  </a:lnTo>
                  <a:lnTo>
                    <a:pt x="6206763" y="1145852"/>
                  </a:lnTo>
                  <a:lnTo>
                    <a:pt x="6206809" y="1131044"/>
                  </a:lnTo>
                  <a:lnTo>
                    <a:pt x="6206523" y="1120877"/>
                  </a:lnTo>
                  <a:lnTo>
                    <a:pt x="6205463" y="1110468"/>
                  </a:lnTo>
                  <a:lnTo>
                    <a:pt x="6204198" y="1104552"/>
                  </a:lnTo>
                  <a:close/>
                </a:path>
                <a:path w="12071350" h="2314575">
                  <a:moveTo>
                    <a:pt x="6209186" y="1216917"/>
                  </a:moveTo>
                  <a:lnTo>
                    <a:pt x="6169074" y="1216917"/>
                  </a:lnTo>
                  <a:lnTo>
                    <a:pt x="6169372" y="1217711"/>
                  </a:lnTo>
                  <a:lnTo>
                    <a:pt x="6169937" y="1219596"/>
                  </a:lnTo>
                  <a:lnTo>
                    <a:pt x="6170562" y="1221829"/>
                  </a:lnTo>
                  <a:lnTo>
                    <a:pt x="6172150" y="1227286"/>
                  </a:lnTo>
                  <a:lnTo>
                    <a:pt x="6173489" y="1231403"/>
                  </a:lnTo>
                  <a:lnTo>
                    <a:pt x="6174581" y="1234182"/>
                  </a:lnTo>
                  <a:lnTo>
                    <a:pt x="6215955" y="1234182"/>
                  </a:lnTo>
                  <a:lnTo>
                    <a:pt x="6212284" y="1226641"/>
                  </a:lnTo>
                  <a:lnTo>
                    <a:pt x="6209754" y="1219596"/>
                  </a:lnTo>
                  <a:lnTo>
                    <a:pt x="6209186" y="1216917"/>
                  </a:lnTo>
                  <a:close/>
                </a:path>
                <a:path w="12071350" h="2314575">
                  <a:moveTo>
                    <a:pt x="6206649" y="1158279"/>
                  </a:moveTo>
                  <a:lnTo>
                    <a:pt x="6165800" y="1158279"/>
                  </a:lnTo>
                  <a:lnTo>
                    <a:pt x="6165800" y="1176635"/>
                  </a:lnTo>
                  <a:lnTo>
                    <a:pt x="6165254" y="1183431"/>
                  </a:lnTo>
                  <a:lnTo>
                    <a:pt x="6164163" y="1187003"/>
                  </a:lnTo>
                  <a:lnTo>
                    <a:pt x="6162575" y="1192460"/>
                  </a:lnTo>
                  <a:lnTo>
                    <a:pt x="6159251" y="1197074"/>
                  </a:lnTo>
                  <a:lnTo>
                    <a:pt x="6154191" y="1200844"/>
                  </a:lnTo>
                  <a:lnTo>
                    <a:pt x="6147345" y="1205805"/>
                  </a:lnTo>
                  <a:lnTo>
                    <a:pt x="6140152" y="1208285"/>
                  </a:lnTo>
                  <a:lnTo>
                    <a:pt x="6207653" y="1208285"/>
                  </a:lnTo>
                  <a:lnTo>
                    <a:pt x="6207518" y="1207383"/>
                  </a:lnTo>
                  <a:lnTo>
                    <a:pt x="6206914" y="1200360"/>
                  </a:lnTo>
                  <a:lnTo>
                    <a:pt x="6206576" y="1192559"/>
                  </a:lnTo>
                  <a:lnTo>
                    <a:pt x="6206489" y="1187003"/>
                  </a:lnTo>
                  <a:lnTo>
                    <a:pt x="6206607" y="1162884"/>
                  </a:lnTo>
                  <a:lnTo>
                    <a:pt x="6206649" y="1158279"/>
                  </a:lnTo>
                  <a:close/>
                </a:path>
                <a:path w="12071350" h="2314575">
                  <a:moveTo>
                    <a:pt x="6140350" y="1072554"/>
                  </a:moveTo>
                  <a:lnTo>
                    <a:pt x="6102678" y="1078749"/>
                  </a:lnTo>
                  <a:lnTo>
                    <a:pt x="6075666" y="1106785"/>
                  </a:lnTo>
                  <a:lnTo>
                    <a:pt x="6071889" y="1117500"/>
                  </a:lnTo>
                  <a:lnTo>
                    <a:pt x="6109841" y="1124346"/>
                  </a:lnTo>
                  <a:lnTo>
                    <a:pt x="6112420" y="1117004"/>
                  </a:lnTo>
                  <a:lnTo>
                    <a:pt x="6115794" y="1111894"/>
                  </a:lnTo>
                  <a:lnTo>
                    <a:pt x="6119961" y="1109017"/>
                  </a:lnTo>
                  <a:lnTo>
                    <a:pt x="6124128" y="1106041"/>
                  </a:lnTo>
                  <a:lnTo>
                    <a:pt x="6129932" y="1104552"/>
                  </a:lnTo>
                  <a:lnTo>
                    <a:pt x="6204198" y="1104552"/>
                  </a:lnTo>
                  <a:lnTo>
                    <a:pt x="6203695" y="1102199"/>
                  </a:lnTo>
                  <a:lnTo>
                    <a:pt x="6174283" y="1076321"/>
                  </a:lnTo>
                  <a:lnTo>
                    <a:pt x="6153447" y="1072973"/>
                  </a:lnTo>
                  <a:lnTo>
                    <a:pt x="6140350" y="1072554"/>
                  </a:lnTo>
                  <a:close/>
                </a:path>
                <a:path w="12071350" h="2314575">
                  <a:moveTo>
                    <a:pt x="6315670" y="1072554"/>
                  </a:moveTo>
                  <a:lnTo>
                    <a:pt x="6270966" y="1084860"/>
                  </a:lnTo>
                  <a:lnTo>
                    <a:pt x="6244195" y="1120514"/>
                  </a:lnTo>
                  <a:lnTo>
                    <a:pt x="6239023" y="1155303"/>
                  </a:lnTo>
                  <a:lnTo>
                    <a:pt x="6240309" y="1173608"/>
                  </a:lnTo>
                  <a:lnTo>
                    <a:pt x="6259562" y="1215876"/>
                  </a:lnTo>
                  <a:lnTo>
                    <a:pt x="6298462" y="1236386"/>
                  </a:lnTo>
                  <a:lnTo>
                    <a:pt x="6314926" y="1237753"/>
                  </a:lnTo>
                  <a:lnTo>
                    <a:pt x="6329409" y="1236851"/>
                  </a:lnTo>
                  <a:lnTo>
                    <a:pt x="6371936" y="1215234"/>
                  </a:lnTo>
                  <a:lnTo>
                    <a:pt x="6379629" y="1203672"/>
                  </a:lnTo>
                  <a:lnTo>
                    <a:pt x="6316860" y="1203672"/>
                  </a:lnTo>
                  <a:lnTo>
                    <a:pt x="6309298" y="1202946"/>
                  </a:lnTo>
                  <a:lnTo>
                    <a:pt x="6282621" y="1165358"/>
                  </a:lnTo>
                  <a:lnTo>
                    <a:pt x="6282035" y="1152326"/>
                  </a:lnTo>
                  <a:lnTo>
                    <a:pt x="6282611" y="1140587"/>
                  </a:lnTo>
                  <a:lnTo>
                    <a:pt x="6308842" y="1106124"/>
                  </a:lnTo>
                  <a:lnTo>
                    <a:pt x="6316265" y="1105445"/>
                  </a:lnTo>
                  <a:lnTo>
                    <a:pt x="6378772" y="1105445"/>
                  </a:lnTo>
                  <a:lnTo>
                    <a:pt x="6376206" y="1100683"/>
                  </a:lnTo>
                  <a:lnTo>
                    <a:pt x="6341566" y="1075680"/>
                  </a:lnTo>
                  <a:lnTo>
                    <a:pt x="6329362" y="1073336"/>
                  </a:lnTo>
                  <a:lnTo>
                    <a:pt x="6315670" y="1072554"/>
                  </a:lnTo>
                  <a:close/>
                </a:path>
                <a:path w="12071350" h="2314575">
                  <a:moveTo>
                    <a:pt x="6347073" y="1173608"/>
                  </a:moveTo>
                  <a:lnTo>
                    <a:pt x="6324798" y="1203672"/>
                  </a:lnTo>
                  <a:lnTo>
                    <a:pt x="6379629" y="1203672"/>
                  </a:lnTo>
                  <a:lnTo>
                    <a:pt x="6384214" y="1193877"/>
                  </a:lnTo>
                  <a:lnTo>
                    <a:pt x="6388149" y="1180603"/>
                  </a:lnTo>
                  <a:lnTo>
                    <a:pt x="6347073" y="1173608"/>
                  </a:lnTo>
                  <a:close/>
                </a:path>
                <a:path w="12071350" h="2314575">
                  <a:moveTo>
                    <a:pt x="6378772" y="1105445"/>
                  </a:moveTo>
                  <a:lnTo>
                    <a:pt x="6324103" y="1105445"/>
                  </a:lnTo>
                  <a:lnTo>
                    <a:pt x="6330453" y="1107529"/>
                  </a:lnTo>
                  <a:lnTo>
                    <a:pt x="6335315" y="1111696"/>
                  </a:lnTo>
                  <a:lnTo>
                    <a:pt x="6340276" y="1115863"/>
                  </a:lnTo>
                  <a:lnTo>
                    <a:pt x="6343451" y="1122064"/>
                  </a:lnTo>
                  <a:lnTo>
                    <a:pt x="6344840" y="1130299"/>
                  </a:lnTo>
                  <a:lnTo>
                    <a:pt x="6386066" y="1122858"/>
                  </a:lnTo>
                  <a:lnTo>
                    <a:pt x="6381740" y="1110952"/>
                  </a:lnTo>
                  <a:lnTo>
                    <a:pt x="6378772" y="1105445"/>
                  </a:lnTo>
                  <a:close/>
                </a:path>
                <a:path w="12071350" h="2314575">
                  <a:moveTo>
                    <a:pt x="6461819" y="1109464"/>
                  </a:moveTo>
                  <a:lnTo>
                    <a:pt x="6419850" y="1109464"/>
                  </a:lnTo>
                  <a:lnTo>
                    <a:pt x="6419933" y="1188528"/>
                  </a:lnTo>
                  <a:lnTo>
                    <a:pt x="6429871" y="1228179"/>
                  </a:lnTo>
                  <a:lnTo>
                    <a:pt x="6453237" y="1237753"/>
                  </a:lnTo>
                  <a:lnTo>
                    <a:pt x="6460777" y="1237753"/>
                  </a:lnTo>
                  <a:lnTo>
                    <a:pt x="6469763" y="1237363"/>
                  </a:lnTo>
                  <a:lnTo>
                    <a:pt x="6478265" y="1236191"/>
                  </a:lnTo>
                  <a:lnTo>
                    <a:pt x="6486283" y="1234237"/>
                  </a:lnTo>
                  <a:lnTo>
                    <a:pt x="6493817" y="1231503"/>
                  </a:lnTo>
                  <a:lnTo>
                    <a:pt x="6490688" y="1203076"/>
                  </a:lnTo>
                  <a:lnTo>
                    <a:pt x="6470650" y="1203076"/>
                  </a:lnTo>
                  <a:lnTo>
                    <a:pt x="6468268" y="1202382"/>
                  </a:lnTo>
                  <a:lnTo>
                    <a:pt x="6461900" y="1188528"/>
                  </a:lnTo>
                  <a:lnTo>
                    <a:pt x="6461819" y="1109464"/>
                  </a:lnTo>
                  <a:close/>
                </a:path>
                <a:path w="12071350" h="2314575">
                  <a:moveTo>
                    <a:pt x="6490245" y="1199058"/>
                  </a:moveTo>
                  <a:lnTo>
                    <a:pt x="6482903" y="1201737"/>
                  </a:lnTo>
                  <a:lnTo>
                    <a:pt x="6477297" y="1203076"/>
                  </a:lnTo>
                  <a:lnTo>
                    <a:pt x="6490688" y="1203076"/>
                  </a:lnTo>
                  <a:lnTo>
                    <a:pt x="6490245" y="1199058"/>
                  </a:lnTo>
                  <a:close/>
                </a:path>
                <a:path w="12071350" h="2314575">
                  <a:moveTo>
                    <a:pt x="6490394" y="1076126"/>
                  </a:moveTo>
                  <a:lnTo>
                    <a:pt x="6400651" y="1076126"/>
                  </a:lnTo>
                  <a:lnTo>
                    <a:pt x="6400651" y="1109464"/>
                  </a:lnTo>
                  <a:lnTo>
                    <a:pt x="6490394" y="1109464"/>
                  </a:lnTo>
                  <a:lnTo>
                    <a:pt x="6490394" y="1076126"/>
                  </a:lnTo>
                  <a:close/>
                </a:path>
                <a:path w="12071350" h="2314575">
                  <a:moveTo>
                    <a:pt x="6461819" y="1020316"/>
                  </a:moveTo>
                  <a:lnTo>
                    <a:pt x="6419850" y="1044723"/>
                  </a:lnTo>
                  <a:lnTo>
                    <a:pt x="6419850" y="1076126"/>
                  </a:lnTo>
                  <a:lnTo>
                    <a:pt x="6461819" y="1076126"/>
                  </a:lnTo>
                  <a:lnTo>
                    <a:pt x="6461819" y="1020316"/>
                  </a:lnTo>
                  <a:close/>
                </a:path>
                <a:path w="12071350" h="2314575">
                  <a:moveTo>
                    <a:pt x="6561236" y="1015999"/>
                  </a:moveTo>
                  <a:lnTo>
                    <a:pt x="6519416" y="1015999"/>
                  </a:lnTo>
                  <a:lnTo>
                    <a:pt x="6519416" y="1054695"/>
                  </a:lnTo>
                  <a:lnTo>
                    <a:pt x="6561236" y="1054695"/>
                  </a:lnTo>
                  <a:lnTo>
                    <a:pt x="6561236" y="1015999"/>
                  </a:lnTo>
                  <a:close/>
                </a:path>
                <a:path w="12071350" h="2314575">
                  <a:moveTo>
                    <a:pt x="6561236" y="1076126"/>
                  </a:moveTo>
                  <a:lnTo>
                    <a:pt x="6519416" y="1076126"/>
                  </a:lnTo>
                  <a:lnTo>
                    <a:pt x="6519416" y="1234182"/>
                  </a:lnTo>
                  <a:lnTo>
                    <a:pt x="6561236" y="1234182"/>
                  </a:lnTo>
                  <a:lnTo>
                    <a:pt x="6561236" y="1076126"/>
                  </a:lnTo>
                  <a:close/>
                </a:path>
                <a:path w="12071350" h="2314575">
                  <a:moveTo>
                    <a:pt x="6675983" y="1072554"/>
                  </a:moveTo>
                  <a:lnTo>
                    <a:pt x="6633864" y="1082823"/>
                  </a:lnTo>
                  <a:lnTo>
                    <a:pt x="6604843" y="1112589"/>
                  </a:lnTo>
                  <a:lnTo>
                    <a:pt x="6594574" y="1152921"/>
                  </a:lnTo>
                  <a:lnTo>
                    <a:pt x="6595216" y="1166028"/>
                  </a:lnTo>
                  <a:lnTo>
                    <a:pt x="6610563" y="1208090"/>
                  </a:lnTo>
                  <a:lnTo>
                    <a:pt x="6644775" y="1232228"/>
                  </a:lnTo>
                  <a:lnTo>
                    <a:pt x="6676280" y="1237753"/>
                  </a:lnTo>
                  <a:lnTo>
                    <a:pt x="6693089" y="1236284"/>
                  </a:lnTo>
                  <a:lnTo>
                    <a:pt x="6708390" y="1231875"/>
                  </a:lnTo>
                  <a:lnTo>
                    <a:pt x="6722185" y="1224526"/>
                  </a:lnTo>
                  <a:lnTo>
                    <a:pt x="6734472" y="1214239"/>
                  </a:lnTo>
                  <a:lnTo>
                    <a:pt x="6742994" y="1203672"/>
                  </a:lnTo>
                  <a:lnTo>
                    <a:pt x="6676132" y="1203672"/>
                  </a:lnTo>
                  <a:lnTo>
                    <a:pt x="6668272" y="1202890"/>
                  </a:lnTo>
                  <a:lnTo>
                    <a:pt x="6640227" y="1175915"/>
                  </a:lnTo>
                  <a:lnTo>
                    <a:pt x="6637436" y="1155154"/>
                  </a:lnTo>
                  <a:lnTo>
                    <a:pt x="6638134" y="1144085"/>
                  </a:lnTo>
                  <a:lnTo>
                    <a:pt x="6661063" y="1109761"/>
                  </a:lnTo>
                  <a:lnTo>
                    <a:pt x="6676132" y="1106636"/>
                  </a:lnTo>
                  <a:lnTo>
                    <a:pt x="6743449" y="1106636"/>
                  </a:lnTo>
                  <a:lnTo>
                    <a:pt x="6734770" y="1095920"/>
                  </a:lnTo>
                  <a:lnTo>
                    <a:pt x="6722501" y="1085698"/>
                  </a:lnTo>
                  <a:lnTo>
                    <a:pt x="6708613" y="1078396"/>
                  </a:lnTo>
                  <a:lnTo>
                    <a:pt x="6693107" y="1074015"/>
                  </a:lnTo>
                  <a:lnTo>
                    <a:pt x="6675983" y="1072554"/>
                  </a:lnTo>
                  <a:close/>
                </a:path>
                <a:path w="12071350" h="2314575">
                  <a:moveTo>
                    <a:pt x="6743449" y="1106636"/>
                  </a:moveTo>
                  <a:lnTo>
                    <a:pt x="6676132" y="1106636"/>
                  </a:lnTo>
                  <a:lnTo>
                    <a:pt x="6683982" y="1107417"/>
                  </a:lnTo>
                  <a:lnTo>
                    <a:pt x="6691163" y="1109761"/>
                  </a:lnTo>
                  <a:lnTo>
                    <a:pt x="6713980" y="1143917"/>
                  </a:lnTo>
                  <a:lnTo>
                    <a:pt x="6714659" y="1155154"/>
                  </a:lnTo>
                  <a:lnTo>
                    <a:pt x="6713982" y="1166028"/>
                  </a:lnTo>
                  <a:lnTo>
                    <a:pt x="6691163" y="1200546"/>
                  </a:lnTo>
                  <a:lnTo>
                    <a:pt x="6676132" y="1203672"/>
                  </a:lnTo>
                  <a:lnTo>
                    <a:pt x="6742994" y="1203672"/>
                  </a:lnTo>
                  <a:lnTo>
                    <a:pt x="6744630" y="1201644"/>
                  </a:lnTo>
                  <a:lnTo>
                    <a:pt x="6751885" y="1187524"/>
                  </a:lnTo>
                  <a:lnTo>
                    <a:pt x="6756238" y="1171878"/>
                  </a:lnTo>
                  <a:lnTo>
                    <a:pt x="6757689" y="1154707"/>
                  </a:lnTo>
                  <a:lnTo>
                    <a:pt x="6756257" y="1137694"/>
                  </a:lnTo>
                  <a:lnTo>
                    <a:pt x="6751959" y="1122226"/>
                  </a:lnTo>
                  <a:lnTo>
                    <a:pt x="6744797" y="1108301"/>
                  </a:lnTo>
                  <a:lnTo>
                    <a:pt x="6743449" y="1106636"/>
                  </a:lnTo>
                  <a:close/>
                </a:path>
                <a:path w="12071350" h="2314575">
                  <a:moveTo>
                    <a:pt x="6829127" y="1076126"/>
                  </a:moveTo>
                  <a:lnTo>
                    <a:pt x="6790283" y="1076126"/>
                  </a:lnTo>
                  <a:lnTo>
                    <a:pt x="6790283" y="1234182"/>
                  </a:lnTo>
                  <a:lnTo>
                    <a:pt x="6832103" y="1234182"/>
                  </a:lnTo>
                  <a:lnTo>
                    <a:pt x="6832103" y="1162595"/>
                  </a:lnTo>
                  <a:lnTo>
                    <a:pt x="6832299" y="1150391"/>
                  </a:lnTo>
                  <a:lnTo>
                    <a:pt x="6852890" y="1106537"/>
                  </a:lnTo>
                  <a:lnTo>
                    <a:pt x="6859389" y="1104552"/>
                  </a:lnTo>
                  <a:lnTo>
                    <a:pt x="6931223" y="1104552"/>
                  </a:lnTo>
                  <a:lnTo>
                    <a:pt x="6930479" y="1101278"/>
                  </a:lnTo>
                  <a:lnTo>
                    <a:pt x="6929577" y="1099343"/>
                  </a:lnTo>
                  <a:lnTo>
                    <a:pt x="6829127" y="1099343"/>
                  </a:lnTo>
                  <a:lnTo>
                    <a:pt x="6829127" y="1076126"/>
                  </a:lnTo>
                  <a:close/>
                </a:path>
                <a:path w="12071350" h="2314575">
                  <a:moveTo>
                    <a:pt x="6931223" y="1104552"/>
                  </a:moveTo>
                  <a:lnTo>
                    <a:pt x="6872287" y="1104552"/>
                  </a:lnTo>
                  <a:lnTo>
                    <a:pt x="6877099" y="1105941"/>
                  </a:lnTo>
                  <a:lnTo>
                    <a:pt x="6881068" y="1108719"/>
                  </a:lnTo>
                  <a:lnTo>
                    <a:pt x="6892483" y="1150391"/>
                  </a:lnTo>
                  <a:lnTo>
                    <a:pt x="6892528" y="1234182"/>
                  </a:lnTo>
                  <a:lnTo>
                    <a:pt x="6934348" y="1234182"/>
                  </a:lnTo>
                  <a:lnTo>
                    <a:pt x="6934284" y="1132234"/>
                  </a:lnTo>
                  <a:lnTo>
                    <a:pt x="6931967" y="1107826"/>
                  </a:lnTo>
                  <a:lnTo>
                    <a:pt x="6931223" y="1104552"/>
                  </a:lnTo>
                  <a:close/>
                </a:path>
                <a:path w="12071350" h="2314575">
                  <a:moveTo>
                    <a:pt x="6881217" y="1072554"/>
                  </a:moveTo>
                  <a:lnTo>
                    <a:pt x="6866185" y="1074229"/>
                  </a:lnTo>
                  <a:lnTo>
                    <a:pt x="6852493" y="1079251"/>
                  </a:lnTo>
                  <a:lnTo>
                    <a:pt x="6840140" y="1087623"/>
                  </a:lnTo>
                  <a:lnTo>
                    <a:pt x="6829127" y="1099343"/>
                  </a:lnTo>
                  <a:lnTo>
                    <a:pt x="6929577" y="1099343"/>
                  </a:lnTo>
                  <a:lnTo>
                    <a:pt x="6927750" y="1095424"/>
                  </a:lnTo>
                  <a:lnTo>
                    <a:pt x="6923782" y="1090265"/>
                  </a:lnTo>
                  <a:lnTo>
                    <a:pt x="6919912" y="1085105"/>
                  </a:lnTo>
                  <a:lnTo>
                    <a:pt x="6887988" y="1072870"/>
                  </a:lnTo>
                  <a:lnTo>
                    <a:pt x="6881217" y="1072554"/>
                  </a:lnTo>
                  <a:close/>
                </a:path>
                <a:path w="12071350" h="2314575">
                  <a:moveTo>
                    <a:pt x="7139136" y="1134169"/>
                  </a:moveTo>
                  <a:lnTo>
                    <a:pt x="7056983" y="1134169"/>
                  </a:lnTo>
                  <a:lnTo>
                    <a:pt x="7056983" y="1175990"/>
                  </a:lnTo>
                  <a:lnTo>
                    <a:pt x="7139136" y="1175990"/>
                  </a:lnTo>
                  <a:lnTo>
                    <a:pt x="7139136" y="1134169"/>
                  </a:lnTo>
                  <a:close/>
                </a:path>
                <a:path w="12071350" h="2314575">
                  <a:moveTo>
                    <a:pt x="7291089" y="1015999"/>
                  </a:moveTo>
                  <a:lnTo>
                    <a:pt x="7247036" y="1015999"/>
                  </a:lnTo>
                  <a:lnTo>
                    <a:pt x="7247036" y="1234182"/>
                  </a:lnTo>
                  <a:lnTo>
                    <a:pt x="7291089" y="1234182"/>
                  </a:lnTo>
                  <a:lnTo>
                    <a:pt x="7291089" y="1015999"/>
                  </a:lnTo>
                  <a:close/>
                </a:path>
                <a:path w="12071350" h="2314575">
                  <a:moveTo>
                    <a:pt x="7459563" y="1015999"/>
                  </a:moveTo>
                  <a:lnTo>
                    <a:pt x="7417742" y="1015999"/>
                  </a:lnTo>
                  <a:lnTo>
                    <a:pt x="7417742" y="1234182"/>
                  </a:lnTo>
                  <a:lnTo>
                    <a:pt x="7459563" y="1234182"/>
                  </a:lnTo>
                  <a:lnTo>
                    <a:pt x="7459563" y="1015999"/>
                  </a:lnTo>
                  <a:close/>
                </a:path>
                <a:path w="12071350" h="2314575">
                  <a:moveTo>
                    <a:pt x="7574309" y="1072554"/>
                  </a:moveTo>
                  <a:lnTo>
                    <a:pt x="7532191" y="1082823"/>
                  </a:lnTo>
                  <a:lnTo>
                    <a:pt x="7503169" y="1112589"/>
                  </a:lnTo>
                  <a:lnTo>
                    <a:pt x="7492900" y="1152921"/>
                  </a:lnTo>
                  <a:lnTo>
                    <a:pt x="7493542" y="1166028"/>
                  </a:lnTo>
                  <a:lnTo>
                    <a:pt x="7508890" y="1208090"/>
                  </a:lnTo>
                  <a:lnTo>
                    <a:pt x="7543102" y="1232228"/>
                  </a:lnTo>
                  <a:lnTo>
                    <a:pt x="7574607" y="1237753"/>
                  </a:lnTo>
                  <a:lnTo>
                    <a:pt x="7591415" y="1236284"/>
                  </a:lnTo>
                  <a:lnTo>
                    <a:pt x="7606717" y="1231875"/>
                  </a:lnTo>
                  <a:lnTo>
                    <a:pt x="7620511" y="1224526"/>
                  </a:lnTo>
                  <a:lnTo>
                    <a:pt x="7632799" y="1214239"/>
                  </a:lnTo>
                  <a:lnTo>
                    <a:pt x="7641321" y="1203672"/>
                  </a:lnTo>
                  <a:lnTo>
                    <a:pt x="7574458" y="1203672"/>
                  </a:lnTo>
                  <a:lnTo>
                    <a:pt x="7566598" y="1202890"/>
                  </a:lnTo>
                  <a:lnTo>
                    <a:pt x="7538553" y="1175915"/>
                  </a:lnTo>
                  <a:lnTo>
                    <a:pt x="7535763" y="1155154"/>
                  </a:lnTo>
                  <a:lnTo>
                    <a:pt x="7536460" y="1144085"/>
                  </a:lnTo>
                  <a:lnTo>
                    <a:pt x="7559389" y="1109761"/>
                  </a:lnTo>
                  <a:lnTo>
                    <a:pt x="7574458" y="1106636"/>
                  </a:lnTo>
                  <a:lnTo>
                    <a:pt x="7641775" y="1106636"/>
                  </a:lnTo>
                  <a:lnTo>
                    <a:pt x="7633096" y="1095920"/>
                  </a:lnTo>
                  <a:lnTo>
                    <a:pt x="7620827" y="1085698"/>
                  </a:lnTo>
                  <a:lnTo>
                    <a:pt x="7606940" y="1078396"/>
                  </a:lnTo>
                  <a:lnTo>
                    <a:pt x="7591434" y="1074015"/>
                  </a:lnTo>
                  <a:lnTo>
                    <a:pt x="7574309" y="1072554"/>
                  </a:lnTo>
                  <a:close/>
                </a:path>
                <a:path w="12071350" h="2314575">
                  <a:moveTo>
                    <a:pt x="7641775" y="1106636"/>
                  </a:moveTo>
                  <a:lnTo>
                    <a:pt x="7574458" y="1106636"/>
                  </a:lnTo>
                  <a:lnTo>
                    <a:pt x="7582309" y="1107417"/>
                  </a:lnTo>
                  <a:lnTo>
                    <a:pt x="7589490" y="1109761"/>
                  </a:lnTo>
                  <a:lnTo>
                    <a:pt x="7612307" y="1143917"/>
                  </a:lnTo>
                  <a:lnTo>
                    <a:pt x="7612986" y="1155154"/>
                  </a:lnTo>
                  <a:lnTo>
                    <a:pt x="7612309" y="1166028"/>
                  </a:lnTo>
                  <a:lnTo>
                    <a:pt x="7589490" y="1200546"/>
                  </a:lnTo>
                  <a:lnTo>
                    <a:pt x="7574458" y="1203672"/>
                  </a:lnTo>
                  <a:lnTo>
                    <a:pt x="7641321" y="1203672"/>
                  </a:lnTo>
                  <a:lnTo>
                    <a:pt x="7642956" y="1201644"/>
                  </a:lnTo>
                  <a:lnTo>
                    <a:pt x="7650212" y="1187524"/>
                  </a:lnTo>
                  <a:lnTo>
                    <a:pt x="7654565" y="1171878"/>
                  </a:lnTo>
                  <a:lnTo>
                    <a:pt x="7656016" y="1154707"/>
                  </a:lnTo>
                  <a:lnTo>
                    <a:pt x="7654583" y="1137694"/>
                  </a:lnTo>
                  <a:lnTo>
                    <a:pt x="7650286" y="1122226"/>
                  </a:lnTo>
                  <a:lnTo>
                    <a:pt x="7643124" y="1108301"/>
                  </a:lnTo>
                  <a:lnTo>
                    <a:pt x="7641775" y="1106636"/>
                  </a:lnTo>
                  <a:close/>
                </a:path>
                <a:path w="12071350" h="2314575">
                  <a:moveTo>
                    <a:pt x="7760642" y="1072554"/>
                  </a:moveTo>
                  <a:lnTo>
                    <a:pt x="7718524" y="1082823"/>
                  </a:lnTo>
                  <a:lnTo>
                    <a:pt x="7689502" y="1112589"/>
                  </a:lnTo>
                  <a:lnTo>
                    <a:pt x="7679233" y="1152921"/>
                  </a:lnTo>
                  <a:lnTo>
                    <a:pt x="7679875" y="1166028"/>
                  </a:lnTo>
                  <a:lnTo>
                    <a:pt x="7695223" y="1208090"/>
                  </a:lnTo>
                  <a:lnTo>
                    <a:pt x="7729435" y="1232228"/>
                  </a:lnTo>
                  <a:lnTo>
                    <a:pt x="7760940" y="1237753"/>
                  </a:lnTo>
                  <a:lnTo>
                    <a:pt x="7777748" y="1236284"/>
                  </a:lnTo>
                  <a:lnTo>
                    <a:pt x="7793049" y="1231875"/>
                  </a:lnTo>
                  <a:lnTo>
                    <a:pt x="7806844" y="1224526"/>
                  </a:lnTo>
                  <a:lnTo>
                    <a:pt x="7819132" y="1214239"/>
                  </a:lnTo>
                  <a:lnTo>
                    <a:pt x="7827654" y="1203672"/>
                  </a:lnTo>
                  <a:lnTo>
                    <a:pt x="7760791" y="1203672"/>
                  </a:lnTo>
                  <a:lnTo>
                    <a:pt x="7752931" y="1202890"/>
                  </a:lnTo>
                  <a:lnTo>
                    <a:pt x="7724886" y="1175915"/>
                  </a:lnTo>
                  <a:lnTo>
                    <a:pt x="7722096" y="1155154"/>
                  </a:lnTo>
                  <a:lnTo>
                    <a:pt x="7722793" y="1144085"/>
                  </a:lnTo>
                  <a:lnTo>
                    <a:pt x="7745722" y="1109761"/>
                  </a:lnTo>
                  <a:lnTo>
                    <a:pt x="7760791" y="1106636"/>
                  </a:lnTo>
                  <a:lnTo>
                    <a:pt x="7828108" y="1106636"/>
                  </a:lnTo>
                  <a:lnTo>
                    <a:pt x="7819429" y="1095920"/>
                  </a:lnTo>
                  <a:lnTo>
                    <a:pt x="7807160" y="1085698"/>
                  </a:lnTo>
                  <a:lnTo>
                    <a:pt x="7793273" y="1078396"/>
                  </a:lnTo>
                  <a:lnTo>
                    <a:pt x="7777767" y="1074015"/>
                  </a:lnTo>
                  <a:lnTo>
                    <a:pt x="7760642" y="1072554"/>
                  </a:lnTo>
                  <a:close/>
                </a:path>
                <a:path w="12071350" h="2314575">
                  <a:moveTo>
                    <a:pt x="7828108" y="1106636"/>
                  </a:moveTo>
                  <a:lnTo>
                    <a:pt x="7760791" y="1106636"/>
                  </a:lnTo>
                  <a:lnTo>
                    <a:pt x="7768642" y="1107417"/>
                  </a:lnTo>
                  <a:lnTo>
                    <a:pt x="7775823" y="1109761"/>
                  </a:lnTo>
                  <a:lnTo>
                    <a:pt x="7798640" y="1143917"/>
                  </a:lnTo>
                  <a:lnTo>
                    <a:pt x="7799319" y="1155154"/>
                  </a:lnTo>
                  <a:lnTo>
                    <a:pt x="7798641" y="1166028"/>
                  </a:lnTo>
                  <a:lnTo>
                    <a:pt x="7775823" y="1200546"/>
                  </a:lnTo>
                  <a:lnTo>
                    <a:pt x="7760791" y="1203672"/>
                  </a:lnTo>
                  <a:lnTo>
                    <a:pt x="7827654" y="1203672"/>
                  </a:lnTo>
                  <a:lnTo>
                    <a:pt x="7829289" y="1201644"/>
                  </a:lnTo>
                  <a:lnTo>
                    <a:pt x="7836544" y="1187524"/>
                  </a:lnTo>
                  <a:lnTo>
                    <a:pt x="7840898" y="1171878"/>
                  </a:lnTo>
                  <a:lnTo>
                    <a:pt x="7842349" y="1154707"/>
                  </a:lnTo>
                  <a:lnTo>
                    <a:pt x="7840916" y="1137694"/>
                  </a:lnTo>
                  <a:lnTo>
                    <a:pt x="7836619" y="1122226"/>
                  </a:lnTo>
                  <a:lnTo>
                    <a:pt x="7829456" y="1108301"/>
                  </a:lnTo>
                  <a:lnTo>
                    <a:pt x="7828108" y="1106636"/>
                  </a:lnTo>
                  <a:close/>
                </a:path>
                <a:path w="12071350" h="2314575">
                  <a:moveTo>
                    <a:pt x="7915572" y="1015999"/>
                  </a:moveTo>
                  <a:lnTo>
                    <a:pt x="7873751" y="1015999"/>
                  </a:lnTo>
                  <a:lnTo>
                    <a:pt x="7873751" y="1234182"/>
                  </a:lnTo>
                  <a:lnTo>
                    <a:pt x="7915572" y="1234182"/>
                  </a:lnTo>
                  <a:lnTo>
                    <a:pt x="7915572" y="1183580"/>
                  </a:lnTo>
                  <a:lnTo>
                    <a:pt x="7935069" y="1163191"/>
                  </a:lnTo>
                  <a:lnTo>
                    <a:pt x="7978928" y="1163191"/>
                  </a:lnTo>
                  <a:lnTo>
                    <a:pt x="7962007" y="1133871"/>
                  </a:lnTo>
                  <a:lnTo>
                    <a:pt x="7963956" y="1131788"/>
                  </a:lnTo>
                  <a:lnTo>
                    <a:pt x="7915572" y="1131788"/>
                  </a:lnTo>
                  <a:lnTo>
                    <a:pt x="7915572" y="1015999"/>
                  </a:lnTo>
                  <a:close/>
                </a:path>
                <a:path w="12071350" h="2314575">
                  <a:moveTo>
                    <a:pt x="7978928" y="1163191"/>
                  </a:moveTo>
                  <a:lnTo>
                    <a:pt x="7935069" y="1163191"/>
                  </a:lnTo>
                  <a:lnTo>
                    <a:pt x="7974806" y="1234182"/>
                  </a:lnTo>
                  <a:lnTo>
                    <a:pt x="8019901" y="1234182"/>
                  </a:lnTo>
                  <a:lnTo>
                    <a:pt x="7978928" y="1163191"/>
                  </a:lnTo>
                  <a:close/>
                </a:path>
                <a:path w="12071350" h="2314575">
                  <a:moveTo>
                    <a:pt x="8016031" y="1076126"/>
                  </a:moveTo>
                  <a:lnTo>
                    <a:pt x="7964537" y="1076126"/>
                  </a:lnTo>
                  <a:lnTo>
                    <a:pt x="7915572" y="1131788"/>
                  </a:lnTo>
                  <a:lnTo>
                    <a:pt x="7963956" y="1131788"/>
                  </a:lnTo>
                  <a:lnTo>
                    <a:pt x="8016031" y="1076126"/>
                  </a:lnTo>
                  <a:close/>
                </a:path>
                <a:path w="12071350" h="2314575">
                  <a:moveTo>
                    <a:pt x="8255347" y="1104552"/>
                  </a:moveTo>
                  <a:lnTo>
                    <a:pt x="8199536" y="1104552"/>
                  </a:lnTo>
                  <a:lnTo>
                    <a:pt x="8207027" y="1106289"/>
                  </a:lnTo>
                  <a:lnTo>
                    <a:pt x="8210996" y="1109761"/>
                  </a:lnTo>
                  <a:lnTo>
                    <a:pt x="8214965" y="1113135"/>
                  </a:lnTo>
                  <a:lnTo>
                    <a:pt x="8216949" y="1118840"/>
                  </a:lnTo>
                  <a:lnTo>
                    <a:pt x="8216949" y="1131044"/>
                  </a:lnTo>
                  <a:lnTo>
                    <a:pt x="8210168" y="1133471"/>
                  </a:lnTo>
                  <a:lnTo>
                    <a:pt x="8201136" y="1135992"/>
                  </a:lnTo>
                  <a:lnTo>
                    <a:pt x="8189853" y="1138606"/>
                  </a:lnTo>
                  <a:lnTo>
                    <a:pt x="8176319" y="1141313"/>
                  </a:lnTo>
                  <a:lnTo>
                    <a:pt x="8166087" y="1143489"/>
                  </a:lnTo>
                  <a:lnTo>
                    <a:pt x="8129389" y="1160164"/>
                  </a:lnTo>
                  <a:lnTo>
                    <a:pt x="8125122" y="1167209"/>
                  </a:lnTo>
                  <a:lnTo>
                    <a:pt x="8120856" y="1174154"/>
                  </a:lnTo>
                  <a:lnTo>
                    <a:pt x="8118723" y="1182092"/>
                  </a:lnTo>
                  <a:lnTo>
                    <a:pt x="8118809" y="1191979"/>
                  </a:lnTo>
                  <a:lnTo>
                    <a:pt x="8119566" y="1200360"/>
                  </a:lnTo>
                  <a:lnTo>
                    <a:pt x="8149418" y="1234442"/>
                  </a:lnTo>
                  <a:lnTo>
                    <a:pt x="8171259" y="1237753"/>
                  </a:lnTo>
                  <a:lnTo>
                    <a:pt x="8178077" y="1237428"/>
                  </a:lnTo>
                  <a:lnTo>
                    <a:pt x="8214772" y="1221801"/>
                  </a:lnTo>
                  <a:lnTo>
                    <a:pt x="8220223" y="1216917"/>
                  </a:lnTo>
                  <a:lnTo>
                    <a:pt x="8260335" y="1216917"/>
                  </a:lnTo>
                  <a:lnTo>
                    <a:pt x="8259514" y="1213048"/>
                  </a:lnTo>
                  <a:lnTo>
                    <a:pt x="8258802" y="1208285"/>
                  </a:lnTo>
                  <a:lnTo>
                    <a:pt x="8177014" y="1208285"/>
                  </a:lnTo>
                  <a:lnTo>
                    <a:pt x="8171457" y="1206152"/>
                  </a:lnTo>
                  <a:lnTo>
                    <a:pt x="8162726" y="1197619"/>
                  </a:lnTo>
                  <a:lnTo>
                    <a:pt x="8160543" y="1192559"/>
                  </a:lnTo>
                  <a:lnTo>
                    <a:pt x="8160543" y="1180752"/>
                  </a:lnTo>
                  <a:lnTo>
                    <a:pt x="8199620" y="1162884"/>
                  </a:lnTo>
                  <a:lnTo>
                    <a:pt x="8206568" y="1161219"/>
                  </a:lnTo>
                  <a:lnTo>
                    <a:pt x="8212345" y="1159684"/>
                  </a:lnTo>
                  <a:lnTo>
                    <a:pt x="8216949" y="1158279"/>
                  </a:lnTo>
                  <a:lnTo>
                    <a:pt x="8257798" y="1158279"/>
                  </a:lnTo>
                  <a:lnTo>
                    <a:pt x="8257912" y="1145852"/>
                  </a:lnTo>
                  <a:lnTo>
                    <a:pt x="8257959" y="1131044"/>
                  </a:lnTo>
                  <a:lnTo>
                    <a:pt x="8257672" y="1120877"/>
                  </a:lnTo>
                  <a:lnTo>
                    <a:pt x="8256612" y="1110468"/>
                  </a:lnTo>
                  <a:lnTo>
                    <a:pt x="8255347" y="1104552"/>
                  </a:lnTo>
                  <a:close/>
                </a:path>
                <a:path w="12071350" h="2314575">
                  <a:moveTo>
                    <a:pt x="8260335" y="1216917"/>
                  </a:moveTo>
                  <a:lnTo>
                    <a:pt x="8220223" y="1216917"/>
                  </a:lnTo>
                  <a:lnTo>
                    <a:pt x="8220521" y="1217711"/>
                  </a:lnTo>
                  <a:lnTo>
                    <a:pt x="8221087" y="1219596"/>
                  </a:lnTo>
                  <a:lnTo>
                    <a:pt x="8221712" y="1221829"/>
                  </a:lnTo>
                  <a:lnTo>
                    <a:pt x="8223299" y="1227286"/>
                  </a:lnTo>
                  <a:lnTo>
                    <a:pt x="8224639" y="1231403"/>
                  </a:lnTo>
                  <a:lnTo>
                    <a:pt x="8225730" y="1234182"/>
                  </a:lnTo>
                  <a:lnTo>
                    <a:pt x="8267104" y="1234182"/>
                  </a:lnTo>
                  <a:lnTo>
                    <a:pt x="8263433" y="1226641"/>
                  </a:lnTo>
                  <a:lnTo>
                    <a:pt x="8260903" y="1219596"/>
                  </a:lnTo>
                  <a:lnTo>
                    <a:pt x="8260335" y="1216917"/>
                  </a:lnTo>
                  <a:close/>
                </a:path>
                <a:path w="12071350" h="2314575">
                  <a:moveTo>
                    <a:pt x="8257798" y="1158279"/>
                  </a:moveTo>
                  <a:lnTo>
                    <a:pt x="8216949" y="1158279"/>
                  </a:lnTo>
                  <a:lnTo>
                    <a:pt x="8216949" y="1176635"/>
                  </a:lnTo>
                  <a:lnTo>
                    <a:pt x="8216403" y="1183431"/>
                  </a:lnTo>
                  <a:lnTo>
                    <a:pt x="8215312" y="1187003"/>
                  </a:lnTo>
                  <a:lnTo>
                    <a:pt x="8213725" y="1192460"/>
                  </a:lnTo>
                  <a:lnTo>
                    <a:pt x="8210401" y="1197074"/>
                  </a:lnTo>
                  <a:lnTo>
                    <a:pt x="8205341" y="1200844"/>
                  </a:lnTo>
                  <a:lnTo>
                    <a:pt x="8198494" y="1205805"/>
                  </a:lnTo>
                  <a:lnTo>
                    <a:pt x="8191301" y="1208285"/>
                  </a:lnTo>
                  <a:lnTo>
                    <a:pt x="8258802" y="1208285"/>
                  </a:lnTo>
                  <a:lnTo>
                    <a:pt x="8258667" y="1207383"/>
                  </a:lnTo>
                  <a:lnTo>
                    <a:pt x="8258063" y="1200360"/>
                  </a:lnTo>
                  <a:lnTo>
                    <a:pt x="8257725" y="1192559"/>
                  </a:lnTo>
                  <a:lnTo>
                    <a:pt x="8257638" y="1187003"/>
                  </a:lnTo>
                  <a:lnTo>
                    <a:pt x="8257756" y="1162884"/>
                  </a:lnTo>
                  <a:lnTo>
                    <a:pt x="8257798" y="1158279"/>
                  </a:lnTo>
                  <a:close/>
                </a:path>
                <a:path w="12071350" h="2314575">
                  <a:moveTo>
                    <a:pt x="8191500" y="1072554"/>
                  </a:moveTo>
                  <a:lnTo>
                    <a:pt x="8153827" y="1078749"/>
                  </a:lnTo>
                  <a:lnTo>
                    <a:pt x="8126815" y="1106785"/>
                  </a:lnTo>
                  <a:lnTo>
                    <a:pt x="8123039" y="1117500"/>
                  </a:lnTo>
                  <a:lnTo>
                    <a:pt x="8160990" y="1124346"/>
                  </a:lnTo>
                  <a:lnTo>
                    <a:pt x="8163569" y="1117004"/>
                  </a:lnTo>
                  <a:lnTo>
                    <a:pt x="8166943" y="1111894"/>
                  </a:lnTo>
                  <a:lnTo>
                    <a:pt x="8171110" y="1109017"/>
                  </a:lnTo>
                  <a:lnTo>
                    <a:pt x="8175277" y="1106041"/>
                  </a:lnTo>
                  <a:lnTo>
                    <a:pt x="8181082" y="1104552"/>
                  </a:lnTo>
                  <a:lnTo>
                    <a:pt x="8255347" y="1104552"/>
                  </a:lnTo>
                  <a:lnTo>
                    <a:pt x="8254844" y="1102199"/>
                  </a:lnTo>
                  <a:lnTo>
                    <a:pt x="8225432" y="1076321"/>
                  </a:lnTo>
                  <a:lnTo>
                    <a:pt x="8204596" y="1072973"/>
                  </a:lnTo>
                  <a:lnTo>
                    <a:pt x="8191500" y="1072554"/>
                  </a:lnTo>
                  <a:close/>
                </a:path>
                <a:path w="12071350" h="2314575">
                  <a:moveTo>
                    <a:pt x="8444805" y="1109464"/>
                  </a:moveTo>
                  <a:lnTo>
                    <a:pt x="8402835" y="1109464"/>
                  </a:lnTo>
                  <a:lnTo>
                    <a:pt x="8402919" y="1188528"/>
                  </a:lnTo>
                  <a:lnTo>
                    <a:pt x="8412857" y="1228179"/>
                  </a:lnTo>
                  <a:lnTo>
                    <a:pt x="8436223" y="1237753"/>
                  </a:lnTo>
                  <a:lnTo>
                    <a:pt x="8443763" y="1237753"/>
                  </a:lnTo>
                  <a:lnTo>
                    <a:pt x="8452749" y="1237363"/>
                  </a:lnTo>
                  <a:lnTo>
                    <a:pt x="8461250" y="1236191"/>
                  </a:lnTo>
                  <a:lnTo>
                    <a:pt x="8469269" y="1234237"/>
                  </a:lnTo>
                  <a:lnTo>
                    <a:pt x="8476803" y="1231503"/>
                  </a:lnTo>
                  <a:lnTo>
                    <a:pt x="8473674" y="1203076"/>
                  </a:lnTo>
                  <a:lnTo>
                    <a:pt x="8453635" y="1203076"/>
                  </a:lnTo>
                  <a:lnTo>
                    <a:pt x="8451254" y="1202382"/>
                  </a:lnTo>
                  <a:lnTo>
                    <a:pt x="8444886" y="1188528"/>
                  </a:lnTo>
                  <a:lnTo>
                    <a:pt x="8444805" y="1109464"/>
                  </a:lnTo>
                  <a:close/>
                </a:path>
                <a:path w="12071350" h="2314575">
                  <a:moveTo>
                    <a:pt x="8346132" y="1109017"/>
                  </a:moveTo>
                  <a:lnTo>
                    <a:pt x="8304311" y="1109017"/>
                  </a:lnTo>
                  <a:lnTo>
                    <a:pt x="8304311" y="1234182"/>
                  </a:lnTo>
                  <a:lnTo>
                    <a:pt x="8346132" y="1234182"/>
                  </a:lnTo>
                  <a:lnTo>
                    <a:pt x="8346132" y="1109017"/>
                  </a:lnTo>
                  <a:close/>
                </a:path>
                <a:path w="12071350" h="2314575">
                  <a:moveTo>
                    <a:pt x="8473231" y="1199058"/>
                  </a:moveTo>
                  <a:lnTo>
                    <a:pt x="8465889" y="1201737"/>
                  </a:lnTo>
                  <a:lnTo>
                    <a:pt x="8460283" y="1203076"/>
                  </a:lnTo>
                  <a:lnTo>
                    <a:pt x="8473674" y="1203076"/>
                  </a:lnTo>
                  <a:lnTo>
                    <a:pt x="8473231" y="1199058"/>
                  </a:lnTo>
                  <a:close/>
                </a:path>
                <a:path w="12071350" h="2314575">
                  <a:moveTo>
                    <a:pt x="8473380" y="1076126"/>
                  </a:moveTo>
                  <a:lnTo>
                    <a:pt x="8383637" y="1076126"/>
                  </a:lnTo>
                  <a:lnTo>
                    <a:pt x="8383637" y="1109464"/>
                  </a:lnTo>
                  <a:lnTo>
                    <a:pt x="8473380" y="1109464"/>
                  </a:lnTo>
                  <a:lnTo>
                    <a:pt x="8473380" y="1076126"/>
                  </a:lnTo>
                  <a:close/>
                </a:path>
                <a:path w="12071350" h="2314575">
                  <a:moveTo>
                    <a:pt x="8377386" y="1076126"/>
                  </a:moveTo>
                  <a:lnTo>
                    <a:pt x="8281094" y="1076126"/>
                  </a:lnTo>
                  <a:lnTo>
                    <a:pt x="8281094" y="1109017"/>
                  </a:lnTo>
                  <a:lnTo>
                    <a:pt x="8377386" y="1109017"/>
                  </a:lnTo>
                  <a:lnTo>
                    <a:pt x="8377386" y="1076126"/>
                  </a:lnTo>
                  <a:close/>
                </a:path>
                <a:path w="12071350" h="2314575">
                  <a:moveTo>
                    <a:pt x="8352978" y="1012279"/>
                  </a:moveTo>
                  <a:lnTo>
                    <a:pt x="8311356" y="1027906"/>
                  </a:lnTo>
                  <a:lnTo>
                    <a:pt x="8304311" y="1064220"/>
                  </a:lnTo>
                  <a:lnTo>
                    <a:pt x="8304311" y="1076126"/>
                  </a:lnTo>
                  <a:lnTo>
                    <a:pt x="8346132" y="1076126"/>
                  </a:lnTo>
                  <a:lnTo>
                    <a:pt x="8346132" y="1056927"/>
                  </a:lnTo>
                  <a:lnTo>
                    <a:pt x="8347422" y="1051520"/>
                  </a:lnTo>
                  <a:lnTo>
                    <a:pt x="8352680" y="1045864"/>
                  </a:lnTo>
                  <a:lnTo>
                    <a:pt x="8357046" y="1044426"/>
                  </a:lnTo>
                  <a:lnTo>
                    <a:pt x="8382759" y="1044426"/>
                  </a:lnTo>
                  <a:lnTo>
                    <a:pt x="8387953" y="1017637"/>
                  </a:lnTo>
                  <a:lnTo>
                    <a:pt x="8379348" y="1015293"/>
                  </a:lnTo>
                  <a:lnTo>
                    <a:pt x="8370651" y="1013618"/>
                  </a:lnTo>
                  <a:lnTo>
                    <a:pt x="8361861" y="1012614"/>
                  </a:lnTo>
                  <a:lnTo>
                    <a:pt x="8352978" y="1012279"/>
                  </a:lnTo>
                  <a:close/>
                </a:path>
                <a:path w="12071350" h="2314575">
                  <a:moveTo>
                    <a:pt x="8444805" y="1020316"/>
                  </a:moveTo>
                  <a:lnTo>
                    <a:pt x="8402835" y="1044723"/>
                  </a:lnTo>
                  <a:lnTo>
                    <a:pt x="8402835" y="1076126"/>
                  </a:lnTo>
                  <a:lnTo>
                    <a:pt x="8444805" y="1076126"/>
                  </a:lnTo>
                  <a:lnTo>
                    <a:pt x="8444805" y="1020316"/>
                  </a:lnTo>
                  <a:close/>
                </a:path>
                <a:path w="12071350" h="2314575">
                  <a:moveTo>
                    <a:pt x="8382759" y="1044426"/>
                  </a:moveTo>
                  <a:lnTo>
                    <a:pt x="8369250" y="1044426"/>
                  </a:lnTo>
                  <a:lnTo>
                    <a:pt x="8375650" y="1045219"/>
                  </a:lnTo>
                  <a:lnTo>
                    <a:pt x="8382297" y="1046807"/>
                  </a:lnTo>
                  <a:lnTo>
                    <a:pt x="8382759" y="1044426"/>
                  </a:lnTo>
                  <a:close/>
                </a:path>
                <a:path w="12071350" h="2314575">
                  <a:moveTo>
                    <a:pt x="8562677" y="1072554"/>
                  </a:moveTo>
                  <a:lnTo>
                    <a:pt x="8521684" y="1085112"/>
                  </a:lnTo>
                  <a:lnTo>
                    <a:pt x="8495332" y="1121333"/>
                  </a:lnTo>
                  <a:lnTo>
                    <a:pt x="8490198" y="1156344"/>
                  </a:lnTo>
                  <a:lnTo>
                    <a:pt x="8491174" y="1172083"/>
                  </a:lnTo>
                  <a:lnTo>
                    <a:pt x="8505825" y="1210816"/>
                  </a:lnTo>
                  <a:lnTo>
                    <a:pt x="8547571" y="1236070"/>
                  </a:lnTo>
                  <a:lnTo>
                    <a:pt x="8566844" y="1237753"/>
                  </a:lnTo>
                  <a:lnTo>
                    <a:pt x="8579318" y="1237009"/>
                  </a:lnTo>
                  <a:lnTo>
                    <a:pt x="8618273" y="1219141"/>
                  </a:lnTo>
                  <a:lnTo>
                    <a:pt x="8628027" y="1206499"/>
                  </a:lnTo>
                  <a:lnTo>
                    <a:pt x="8567291" y="1206499"/>
                  </a:lnTo>
                  <a:lnTo>
                    <a:pt x="8560370" y="1205858"/>
                  </a:lnTo>
                  <a:lnTo>
                    <a:pt x="8533860" y="1175999"/>
                  </a:lnTo>
                  <a:lnTo>
                    <a:pt x="8533060" y="1167209"/>
                  </a:lnTo>
                  <a:lnTo>
                    <a:pt x="8637835" y="1167209"/>
                  </a:lnTo>
                  <a:lnTo>
                    <a:pt x="8636951" y="1144727"/>
                  </a:lnTo>
                  <a:lnTo>
                    <a:pt x="8636381" y="1141610"/>
                  </a:lnTo>
                  <a:lnTo>
                    <a:pt x="8533804" y="1141610"/>
                  </a:lnTo>
                  <a:lnTo>
                    <a:pt x="8534297" y="1133499"/>
                  </a:lnTo>
                  <a:lnTo>
                    <a:pt x="8556079" y="1104552"/>
                  </a:lnTo>
                  <a:lnTo>
                    <a:pt x="8624152" y="1104552"/>
                  </a:lnTo>
                  <a:lnTo>
                    <a:pt x="8618339" y="1095920"/>
                  </a:lnTo>
                  <a:lnTo>
                    <a:pt x="8607214" y="1085698"/>
                  </a:lnTo>
                  <a:lnTo>
                    <a:pt x="8594228" y="1078396"/>
                  </a:lnTo>
                  <a:lnTo>
                    <a:pt x="8579383" y="1074015"/>
                  </a:lnTo>
                  <a:lnTo>
                    <a:pt x="8562677" y="1072554"/>
                  </a:lnTo>
                  <a:close/>
                </a:path>
                <a:path w="12071350" h="2314575">
                  <a:moveTo>
                    <a:pt x="8593931" y="1183878"/>
                  </a:moveTo>
                  <a:lnTo>
                    <a:pt x="8591649" y="1191815"/>
                  </a:lnTo>
                  <a:lnTo>
                    <a:pt x="8588275" y="1197570"/>
                  </a:lnTo>
                  <a:lnTo>
                    <a:pt x="8579346" y="1204714"/>
                  </a:lnTo>
                  <a:lnTo>
                    <a:pt x="8573839" y="1206499"/>
                  </a:lnTo>
                  <a:lnTo>
                    <a:pt x="8628027" y="1206499"/>
                  </a:lnTo>
                  <a:lnTo>
                    <a:pt x="8630998" y="1201653"/>
                  </a:lnTo>
                  <a:lnTo>
                    <a:pt x="8635603" y="1190873"/>
                  </a:lnTo>
                  <a:lnTo>
                    <a:pt x="8593931" y="1183878"/>
                  </a:lnTo>
                  <a:close/>
                </a:path>
                <a:path w="12071350" h="2314575">
                  <a:moveTo>
                    <a:pt x="8624152" y="1104552"/>
                  </a:moveTo>
                  <a:lnTo>
                    <a:pt x="8573740" y="1104552"/>
                  </a:lnTo>
                  <a:lnTo>
                    <a:pt x="8580983" y="1107727"/>
                  </a:lnTo>
                  <a:lnTo>
                    <a:pt x="8586936" y="1114077"/>
                  </a:lnTo>
                  <a:lnTo>
                    <a:pt x="8590870" y="1119314"/>
                  </a:lnTo>
                  <a:lnTo>
                    <a:pt x="8593745" y="1125649"/>
                  </a:lnTo>
                  <a:lnTo>
                    <a:pt x="8595559" y="1133081"/>
                  </a:lnTo>
                  <a:lnTo>
                    <a:pt x="8596312" y="1141610"/>
                  </a:lnTo>
                  <a:lnTo>
                    <a:pt x="8636381" y="1141610"/>
                  </a:lnTo>
                  <a:lnTo>
                    <a:pt x="8633407" y="1125351"/>
                  </a:lnTo>
                  <a:lnTo>
                    <a:pt x="8627203" y="1109082"/>
                  </a:lnTo>
                  <a:lnTo>
                    <a:pt x="8624152" y="1104552"/>
                  </a:lnTo>
                  <a:close/>
                </a:path>
                <a:path w="12071350" h="2314575">
                  <a:moveTo>
                    <a:pt x="8709124" y="1076126"/>
                  </a:moveTo>
                  <a:lnTo>
                    <a:pt x="8670280" y="1076126"/>
                  </a:lnTo>
                  <a:lnTo>
                    <a:pt x="8670280" y="1234182"/>
                  </a:lnTo>
                  <a:lnTo>
                    <a:pt x="8712100" y="1234182"/>
                  </a:lnTo>
                  <a:lnTo>
                    <a:pt x="8712100" y="1185366"/>
                  </a:lnTo>
                  <a:lnTo>
                    <a:pt x="8712314" y="1166930"/>
                  </a:lnTo>
                  <a:lnTo>
                    <a:pt x="8717905" y="1123949"/>
                  </a:lnTo>
                  <a:lnTo>
                    <a:pt x="8725197" y="1114970"/>
                  </a:lnTo>
                  <a:lnTo>
                    <a:pt x="8729265" y="1111696"/>
                  </a:lnTo>
                  <a:lnTo>
                    <a:pt x="8734226" y="1110059"/>
                  </a:lnTo>
                  <a:lnTo>
                    <a:pt x="8762156" y="1110059"/>
                  </a:lnTo>
                  <a:lnTo>
                    <a:pt x="8766226" y="1098599"/>
                  </a:lnTo>
                  <a:lnTo>
                    <a:pt x="8709124" y="1098599"/>
                  </a:lnTo>
                  <a:lnTo>
                    <a:pt x="8709124" y="1076126"/>
                  </a:lnTo>
                  <a:close/>
                </a:path>
                <a:path w="12071350" h="2314575">
                  <a:moveTo>
                    <a:pt x="8762156" y="1110059"/>
                  </a:moveTo>
                  <a:lnTo>
                    <a:pt x="8746132" y="1110059"/>
                  </a:lnTo>
                  <a:lnTo>
                    <a:pt x="8752681" y="1112341"/>
                  </a:lnTo>
                  <a:lnTo>
                    <a:pt x="8759725" y="1116905"/>
                  </a:lnTo>
                  <a:lnTo>
                    <a:pt x="8762156" y="1110059"/>
                  </a:lnTo>
                  <a:close/>
                </a:path>
                <a:path w="12071350" h="2314575">
                  <a:moveTo>
                    <a:pt x="8745140" y="1072554"/>
                  </a:moveTo>
                  <a:lnTo>
                    <a:pt x="8738393" y="1072554"/>
                  </a:lnTo>
                  <a:lnTo>
                    <a:pt x="8732341" y="1074241"/>
                  </a:lnTo>
                  <a:lnTo>
                    <a:pt x="8709124" y="1098599"/>
                  </a:lnTo>
                  <a:lnTo>
                    <a:pt x="8766226" y="1098599"/>
                  </a:lnTo>
                  <a:lnTo>
                    <a:pt x="8772673" y="1080442"/>
                  </a:lnTo>
                  <a:lnTo>
                    <a:pt x="8765985" y="1076991"/>
                  </a:lnTo>
                  <a:lnTo>
                    <a:pt x="8759167" y="1074526"/>
                  </a:lnTo>
                  <a:lnTo>
                    <a:pt x="8752219" y="1073047"/>
                  </a:lnTo>
                  <a:lnTo>
                    <a:pt x="8745140" y="1072554"/>
                  </a:lnTo>
                  <a:close/>
                </a:path>
                <a:path w="12071350" h="2314575">
                  <a:moveTo>
                    <a:pt x="8865989" y="1263054"/>
                  </a:moveTo>
                  <a:lnTo>
                    <a:pt x="8869709" y="1295796"/>
                  </a:lnTo>
                  <a:lnTo>
                    <a:pt x="8877448" y="1297483"/>
                  </a:lnTo>
                  <a:lnTo>
                    <a:pt x="8885336" y="1298326"/>
                  </a:lnTo>
                  <a:lnTo>
                    <a:pt x="8901310" y="1298326"/>
                  </a:lnTo>
                  <a:lnTo>
                    <a:pt x="8908405" y="1297483"/>
                  </a:lnTo>
                  <a:lnTo>
                    <a:pt x="8921005" y="1294110"/>
                  </a:lnTo>
                  <a:lnTo>
                    <a:pt x="8926314" y="1291728"/>
                  </a:lnTo>
                  <a:lnTo>
                    <a:pt x="8930580" y="1288653"/>
                  </a:lnTo>
                  <a:lnTo>
                    <a:pt x="8934946" y="1285676"/>
                  </a:lnTo>
                  <a:lnTo>
                    <a:pt x="8938766" y="1281757"/>
                  </a:lnTo>
                  <a:lnTo>
                    <a:pt x="8942040" y="1276895"/>
                  </a:lnTo>
                  <a:lnTo>
                    <a:pt x="8945413" y="1272033"/>
                  </a:lnTo>
                  <a:lnTo>
                    <a:pt x="8948935" y="1264989"/>
                  </a:lnTo>
                  <a:lnTo>
                    <a:pt x="8878441" y="1264989"/>
                  </a:lnTo>
                  <a:lnTo>
                    <a:pt x="8872537" y="1264344"/>
                  </a:lnTo>
                  <a:lnTo>
                    <a:pt x="8865989" y="1263054"/>
                  </a:lnTo>
                  <a:close/>
                </a:path>
                <a:path w="12071350" h="2314575">
                  <a:moveTo>
                    <a:pt x="8900368" y="1076126"/>
                  </a:moveTo>
                  <a:lnTo>
                    <a:pt x="8855868" y="1076126"/>
                  </a:lnTo>
                  <a:lnTo>
                    <a:pt x="8915995" y="1234628"/>
                  </a:lnTo>
                  <a:lnTo>
                    <a:pt x="8913514" y="1243458"/>
                  </a:lnTo>
                  <a:lnTo>
                    <a:pt x="8909942" y="1250701"/>
                  </a:lnTo>
                  <a:lnTo>
                    <a:pt x="8905279" y="1256357"/>
                  </a:lnTo>
                  <a:lnTo>
                    <a:pt x="8900616" y="1262112"/>
                  </a:lnTo>
                  <a:lnTo>
                    <a:pt x="8893423" y="1264989"/>
                  </a:lnTo>
                  <a:lnTo>
                    <a:pt x="8948935" y="1264989"/>
                  </a:lnTo>
                  <a:lnTo>
                    <a:pt x="8952607" y="1255762"/>
                  </a:lnTo>
                  <a:lnTo>
                    <a:pt x="8962578" y="1228228"/>
                  </a:lnTo>
                  <a:lnTo>
                    <a:pt x="8977213" y="1188342"/>
                  </a:lnTo>
                  <a:lnTo>
                    <a:pt x="8938170" y="1188342"/>
                  </a:lnTo>
                  <a:lnTo>
                    <a:pt x="8900368" y="1076126"/>
                  </a:lnTo>
                  <a:close/>
                </a:path>
                <a:path w="12071350" h="2314575">
                  <a:moveTo>
                    <a:pt x="9018389" y="1076126"/>
                  </a:moveTo>
                  <a:lnTo>
                    <a:pt x="8975080" y="1076126"/>
                  </a:lnTo>
                  <a:lnTo>
                    <a:pt x="8938170" y="1188342"/>
                  </a:lnTo>
                  <a:lnTo>
                    <a:pt x="8977213" y="1188342"/>
                  </a:lnTo>
                  <a:lnTo>
                    <a:pt x="9018389" y="1076126"/>
                  </a:lnTo>
                  <a:close/>
                </a:path>
                <a:path w="12071350" h="2314575">
                  <a:moveTo>
                    <a:pt x="9117062" y="1072554"/>
                  </a:moveTo>
                  <a:lnTo>
                    <a:pt x="9074943" y="1082823"/>
                  </a:lnTo>
                  <a:lnTo>
                    <a:pt x="9045922" y="1112589"/>
                  </a:lnTo>
                  <a:lnTo>
                    <a:pt x="9035653" y="1152921"/>
                  </a:lnTo>
                  <a:lnTo>
                    <a:pt x="9036294" y="1166028"/>
                  </a:lnTo>
                  <a:lnTo>
                    <a:pt x="9051642" y="1208090"/>
                  </a:lnTo>
                  <a:lnTo>
                    <a:pt x="9085854" y="1232228"/>
                  </a:lnTo>
                  <a:lnTo>
                    <a:pt x="9117359" y="1237753"/>
                  </a:lnTo>
                  <a:lnTo>
                    <a:pt x="9134168" y="1236284"/>
                  </a:lnTo>
                  <a:lnTo>
                    <a:pt x="9149469" y="1231875"/>
                  </a:lnTo>
                  <a:lnTo>
                    <a:pt x="9163263" y="1224526"/>
                  </a:lnTo>
                  <a:lnTo>
                    <a:pt x="9175551" y="1214239"/>
                  </a:lnTo>
                  <a:lnTo>
                    <a:pt x="9184073" y="1203672"/>
                  </a:lnTo>
                  <a:lnTo>
                    <a:pt x="9117210" y="1203672"/>
                  </a:lnTo>
                  <a:lnTo>
                    <a:pt x="9109350" y="1202890"/>
                  </a:lnTo>
                  <a:lnTo>
                    <a:pt x="9081306" y="1175915"/>
                  </a:lnTo>
                  <a:lnTo>
                    <a:pt x="9078515" y="1155154"/>
                  </a:lnTo>
                  <a:lnTo>
                    <a:pt x="9079213" y="1144085"/>
                  </a:lnTo>
                  <a:lnTo>
                    <a:pt x="9102142" y="1109761"/>
                  </a:lnTo>
                  <a:lnTo>
                    <a:pt x="9117210" y="1106636"/>
                  </a:lnTo>
                  <a:lnTo>
                    <a:pt x="9184527" y="1106636"/>
                  </a:lnTo>
                  <a:lnTo>
                    <a:pt x="9175849" y="1095920"/>
                  </a:lnTo>
                  <a:lnTo>
                    <a:pt x="9163580" y="1085698"/>
                  </a:lnTo>
                  <a:lnTo>
                    <a:pt x="9149692" y="1078396"/>
                  </a:lnTo>
                  <a:lnTo>
                    <a:pt x="9134186" y="1074015"/>
                  </a:lnTo>
                  <a:lnTo>
                    <a:pt x="9117062" y="1072554"/>
                  </a:lnTo>
                  <a:close/>
                </a:path>
                <a:path w="12071350" h="2314575">
                  <a:moveTo>
                    <a:pt x="9184527" y="1106636"/>
                  </a:moveTo>
                  <a:lnTo>
                    <a:pt x="9117210" y="1106636"/>
                  </a:lnTo>
                  <a:lnTo>
                    <a:pt x="9125061" y="1107417"/>
                  </a:lnTo>
                  <a:lnTo>
                    <a:pt x="9132242" y="1109761"/>
                  </a:lnTo>
                  <a:lnTo>
                    <a:pt x="9155059" y="1143917"/>
                  </a:lnTo>
                  <a:lnTo>
                    <a:pt x="9155738" y="1155154"/>
                  </a:lnTo>
                  <a:lnTo>
                    <a:pt x="9155061" y="1166028"/>
                  </a:lnTo>
                  <a:lnTo>
                    <a:pt x="9132242" y="1200546"/>
                  </a:lnTo>
                  <a:lnTo>
                    <a:pt x="9117210" y="1203672"/>
                  </a:lnTo>
                  <a:lnTo>
                    <a:pt x="9184073" y="1203672"/>
                  </a:lnTo>
                  <a:lnTo>
                    <a:pt x="9185709" y="1201644"/>
                  </a:lnTo>
                  <a:lnTo>
                    <a:pt x="9192964" y="1187524"/>
                  </a:lnTo>
                  <a:lnTo>
                    <a:pt x="9197317" y="1171878"/>
                  </a:lnTo>
                  <a:lnTo>
                    <a:pt x="9198768" y="1154707"/>
                  </a:lnTo>
                  <a:lnTo>
                    <a:pt x="9197336" y="1137694"/>
                  </a:lnTo>
                  <a:lnTo>
                    <a:pt x="9193038" y="1122226"/>
                  </a:lnTo>
                  <a:lnTo>
                    <a:pt x="9185876" y="1108301"/>
                  </a:lnTo>
                  <a:lnTo>
                    <a:pt x="9184527" y="1106636"/>
                  </a:lnTo>
                  <a:close/>
                </a:path>
                <a:path w="12071350" h="2314575">
                  <a:moveTo>
                    <a:pt x="9272587" y="1076126"/>
                  </a:moveTo>
                  <a:lnTo>
                    <a:pt x="9230766" y="1076126"/>
                  </a:lnTo>
                  <a:lnTo>
                    <a:pt x="9230881" y="1179552"/>
                  </a:lnTo>
                  <a:lnTo>
                    <a:pt x="9239687" y="1217085"/>
                  </a:lnTo>
                  <a:lnTo>
                    <a:pt x="9275545" y="1237316"/>
                  </a:lnTo>
                  <a:lnTo>
                    <a:pt x="9283303" y="1237753"/>
                  </a:lnTo>
                  <a:lnTo>
                    <a:pt x="9291014" y="1237298"/>
                  </a:lnTo>
                  <a:lnTo>
                    <a:pt x="9331030" y="1216508"/>
                  </a:lnTo>
                  <a:lnTo>
                    <a:pt x="9335690" y="1210518"/>
                  </a:lnTo>
                  <a:lnTo>
                    <a:pt x="9374534" y="1210518"/>
                  </a:lnTo>
                  <a:lnTo>
                    <a:pt x="9374534" y="1205904"/>
                  </a:lnTo>
                  <a:lnTo>
                    <a:pt x="9292530" y="1205904"/>
                  </a:lnTo>
                  <a:lnTo>
                    <a:pt x="9287371" y="1204466"/>
                  </a:lnTo>
                  <a:lnTo>
                    <a:pt x="9272727" y="1163814"/>
                  </a:lnTo>
                  <a:lnTo>
                    <a:pt x="9272674" y="1158195"/>
                  </a:lnTo>
                  <a:lnTo>
                    <a:pt x="9272587" y="1076126"/>
                  </a:lnTo>
                  <a:close/>
                </a:path>
                <a:path w="12071350" h="2314575">
                  <a:moveTo>
                    <a:pt x="9374534" y="1210518"/>
                  </a:moveTo>
                  <a:lnTo>
                    <a:pt x="9335690" y="1210518"/>
                  </a:lnTo>
                  <a:lnTo>
                    <a:pt x="9335690" y="1234182"/>
                  </a:lnTo>
                  <a:lnTo>
                    <a:pt x="9374534" y="1234182"/>
                  </a:lnTo>
                  <a:lnTo>
                    <a:pt x="9374534" y="1210518"/>
                  </a:lnTo>
                  <a:close/>
                </a:path>
                <a:path w="12071350" h="2314575">
                  <a:moveTo>
                    <a:pt x="9374534" y="1076126"/>
                  </a:moveTo>
                  <a:lnTo>
                    <a:pt x="9332714" y="1076126"/>
                  </a:lnTo>
                  <a:lnTo>
                    <a:pt x="9332638" y="1148754"/>
                  </a:lnTo>
                  <a:lnTo>
                    <a:pt x="9332518" y="1158195"/>
                  </a:lnTo>
                  <a:lnTo>
                    <a:pt x="9323635" y="1196131"/>
                  </a:lnTo>
                  <a:lnTo>
                    <a:pt x="9305925" y="1205904"/>
                  </a:lnTo>
                  <a:lnTo>
                    <a:pt x="9374534" y="1205904"/>
                  </a:lnTo>
                  <a:lnTo>
                    <a:pt x="9374534" y="1076126"/>
                  </a:lnTo>
                  <a:close/>
                </a:path>
                <a:path w="12071350" h="2314575">
                  <a:moveTo>
                    <a:pt x="9455050" y="1076126"/>
                  </a:moveTo>
                  <a:lnTo>
                    <a:pt x="9416206" y="1076126"/>
                  </a:lnTo>
                  <a:lnTo>
                    <a:pt x="9416206" y="1234182"/>
                  </a:lnTo>
                  <a:lnTo>
                    <a:pt x="9458027" y="1234182"/>
                  </a:lnTo>
                  <a:lnTo>
                    <a:pt x="9458027" y="1185366"/>
                  </a:lnTo>
                  <a:lnTo>
                    <a:pt x="9458241" y="1166930"/>
                  </a:lnTo>
                  <a:lnTo>
                    <a:pt x="9463831" y="1123949"/>
                  </a:lnTo>
                  <a:lnTo>
                    <a:pt x="9471124" y="1114970"/>
                  </a:lnTo>
                  <a:lnTo>
                    <a:pt x="9475192" y="1111696"/>
                  </a:lnTo>
                  <a:lnTo>
                    <a:pt x="9480153" y="1110059"/>
                  </a:lnTo>
                  <a:lnTo>
                    <a:pt x="9508083" y="1110059"/>
                  </a:lnTo>
                  <a:lnTo>
                    <a:pt x="9512152" y="1098599"/>
                  </a:lnTo>
                  <a:lnTo>
                    <a:pt x="9455050" y="1098599"/>
                  </a:lnTo>
                  <a:lnTo>
                    <a:pt x="9455050" y="1076126"/>
                  </a:lnTo>
                  <a:close/>
                </a:path>
                <a:path w="12071350" h="2314575">
                  <a:moveTo>
                    <a:pt x="9508083" y="1110059"/>
                  </a:moveTo>
                  <a:lnTo>
                    <a:pt x="9492059" y="1110059"/>
                  </a:lnTo>
                  <a:lnTo>
                    <a:pt x="9498607" y="1112341"/>
                  </a:lnTo>
                  <a:lnTo>
                    <a:pt x="9505652" y="1116905"/>
                  </a:lnTo>
                  <a:lnTo>
                    <a:pt x="9508083" y="1110059"/>
                  </a:lnTo>
                  <a:close/>
                </a:path>
                <a:path w="12071350" h="2314575">
                  <a:moveTo>
                    <a:pt x="9491067" y="1072554"/>
                  </a:moveTo>
                  <a:lnTo>
                    <a:pt x="9484320" y="1072554"/>
                  </a:lnTo>
                  <a:lnTo>
                    <a:pt x="9478267" y="1074241"/>
                  </a:lnTo>
                  <a:lnTo>
                    <a:pt x="9455050" y="1098599"/>
                  </a:lnTo>
                  <a:lnTo>
                    <a:pt x="9512152" y="1098599"/>
                  </a:lnTo>
                  <a:lnTo>
                    <a:pt x="9518600" y="1080442"/>
                  </a:lnTo>
                  <a:lnTo>
                    <a:pt x="9511912" y="1076991"/>
                  </a:lnTo>
                  <a:lnTo>
                    <a:pt x="9505094" y="1074526"/>
                  </a:lnTo>
                  <a:lnTo>
                    <a:pt x="9498145" y="1073047"/>
                  </a:lnTo>
                  <a:lnTo>
                    <a:pt x="9491067" y="1072554"/>
                  </a:lnTo>
                  <a:close/>
                </a:path>
                <a:path w="12071350" h="2314575">
                  <a:moveTo>
                    <a:pt x="9661921" y="1015999"/>
                  </a:moveTo>
                  <a:lnTo>
                    <a:pt x="9620101" y="1015999"/>
                  </a:lnTo>
                  <a:lnTo>
                    <a:pt x="9620101" y="1234182"/>
                  </a:lnTo>
                  <a:lnTo>
                    <a:pt x="9661921" y="1234182"/>
                  </a:lnTo>
                  <a:lnTo>
                    <a:pt x="9661921" y="1183580"/>
                  </a:lnTo>
                  <a:lnTo>
                    <a:pt x="9681418" y="1163191"/>
                  </a:lnTo>
                  <a:lnTo>
                    <a:pt x="9725277" y="1163191"/>
                  </a:lnTo>
                  <a:lnTo>
                    <a:pt x="9708356" y="1133871"/>
                  </a:lnTo>
                  <a:lnTo>
                    <a:pt x="9710305" y="1131788"/>
                  </a:lnTo>
                  <a:lnTo>
                    <a:pt x="9661921" y="1131788"/>
                  </a:lnTo>
                  <a:lnTo>
                    <a:pt x="9661921" y="1015999"/>
                  </a:lnTo>
                  <a:close/>
                </a:path>
                <a:path w="12071350" h="2314575">
                  <a:moveTo>
                    <a:pt x="9725277" y="1163191"/>
                  </a:moveTo>
                  <a:lnTo>
                    <a:pt x="9681418" y="1163191"/>
                  </a:lnTo>
                  <a:lnTo>
                    <a:pt x="9721155" y="1234182"/>
                  </a:lnTo>
                  <a:lnTo>
                    <a:pt x="9766250" y="1234182"/>
                  </a:lnTo>
                  <a:lnTo>
                    <a:pt x="9725277" y="1163191"/>
                  </a:lnTo>
                  <a:close/>
                </a:path>
                <a:path w="12071350" h="2314575">
                  <a:moveTo>
                    <a:pt x="9762380" y="1076126"/>
                  </a:moveTo>
                  <a:lnTo>
                    <a:pt x="9710886" y="1076126"/>
                  </a:lnTo>
                  <a:lnTo>
                    <a:pt x="9661921" y="1131788"/>
                  </a:lnTo>
                  <a:lnTo>
                    <a:pt x="9710305" y="1131788"/>
                  </a:lnTo>
                  <a:lnTo>
                    <a:pt x="9762380" y="1076126"/>
                  </a:lnTo>
                  <a:close/>
                </a:path>
                <a:path w="12071350" h="2314575">
                  <a:moveTo>
                    <a:pt x="9833074" y="1015999"/>
                  </a:moveTo>
                  <a:lnTo>
                    <a:pt x="9791253" y="1015999"/>
                  </a:lnTo>
                  <a:lnTo>
                    <a:pt x="9791253" y="1054695"/>
                  </a:lnTo>
                  <a:lnTo>
                    <a:pt x="9833074" y="1054695"/>
                  </a:lnTo>
                  <a:lnTo>
                    <a:pt x="9833074" y="1015999"/>
                  </a:lnTo>
                  <a:close/>
                </a:path>
                <a:path w="12071350" h="2314575">
                  <a:moveTo>
                    <a:pt x="9833074" y="1076126"/>
                  </a:moveTo>
                  <a:lnTo>
                    <a:pt x="9791253" y="1076126"/>
                  </a:lnTo>
                  <a:lnTo>
                    <a:pt x="9791253" y="1234182"/>
                  </a:lnTo>
                  <a:lnTo>
                    <a:pt x="9833074" y="1234182"/>
                  </a:lnTo>
                  <a:lnTo>
                    <a:pt x="9833074" y="1076126"/>
                  </a:lnTo>
                  <a:close/>
                </a:path>
                <a:path w="12071350" h="2314575">
                  <a:moveTo>
                    <a:pt x="9933384" y="1072554"/>
                  </a:moveTo>
                  <a:lnTo>
                    <a:pt x="9895684" y="1084358"/>
                  </a:lnTo>
                  <a:lnTo>
                    <a:pt x="9871434" y="1119212"/>
                  </a:lnTo>
                  <a:lnTo>
                    <a:pt x="9866786" y="1155749"/>
                  </a:lnTo>
                  <a:lnTo>
                    <a:pt x="9867918" y="1173125"/>
                  </a:lnTo>
                  <a:lnTo>
                    <a:pt x="9886057" y="1215876"/>
                  </a:lnTo>
                  <a:lnTo>
                    <a:pt x="9919654" y="1236386"/>
                  </a:lnTo>
                  <a:lnTo>
                    <a:pt x="9932789" y="1237753"/>
                  </a:lnTo>
                  <a:lnTo>
                    <a:pt x="9939467" y="1237344"/>
                  </a:lnTo>
                  <a:lnTo>
                    <a:pt x="9977139" y="1217308"/>
                  </a:lnTo>
                  <a:lnTo>
                    <a:pt x="9982200" y="1210964"/>
                  </a:lnTo>
                  <a:lnTo>
                    <a:pt x="10021044" y="1210964"/>
                  </a:lnTo>
                  <a:lnTo>
                    <a:pt x="10021044" y="1204714"/>
                  </a:lnTo>
                  <a:lnTo>
                    <a:pt x="9944695" y="1204714"/>
                  </a:lnTo>
                  <a:lnTo>
                    <a:pt x="9936119" y="1203690"/>
                  </a:lnTo>
                  <a:lnTo>
                    <a:pt x="9911171" y="1173534"/>
                  </a:lnTo>
                  <a:lnTo>
                    <a:pt x="9909423" y="1151731"/>
                  </a:lnTo>
                  <a:lnTo>
                    <a:pt x="9910046" y="1140708"/>
                  </a:lnTo>
                  <a:lnTo>
                    <a:pt x="9930705" y="1107529"/>
                  </a:lnTo>
                  <a:lnTo>
                    <a:pt x="9944397" y="1104552"/>
                  </a:lnTo>
                  <a:lnTo>
                    <a:pt x="10021044" y="1104552"/>
                  </a:lnTo>
                  <a:lnTo>
                    <a:pt x="10021044" y="1094581"/>
                  </a:lnTo>
                  <a:lnTo>
                    <a:pt x="9979223" y="1094581"/>
                  </a:lnTo>
                  <a:lnTo>
                    <a:pt x="9969103" y="1084944"/>
                  </a:lnTo>
                  <a:lnTo>
                    <a:pt x="9958089" y="1078061"/>
                  </a:lnTo>
                  <a:lnTo>
                    <a:pt x="9946183" y="1073931"/>
                  </a:lnTo>
                  <a:lnTo>
                    <a:pt x="9933384" y="1072554"/>
                  </a:lnTo>
                  <a:close/>
                </a:path>
                <a:path w="12071350" h="2314575">
                  <a:moveTo>
                    <a:pt x="10021044" y="1210964"/>
                  </a:moveTo>
                  <a:lnTo>
                    <a:pt x="9982200" y="1210964"/>
                  </a:lnTo>
                  <a:lnTo>
                    <a:pt x="9982200" y="1234182"/>
                  </a:lnTo>
                  <a:lnTo>
                    <a:pt x="10021044" y="1234182"/>
                  </a:lnTo>
                  <a:lnTo>
                    <a:pt x="10021044" y="1210964"/>
                  </a:lnTo>
                  <a:close/>
                </a:path>
                <a:path w="12071350" h="2314575">
                  <a:moveTo>
                    <a:pt x="10021044" y="1104552"/>
                  </a:moveTo>
                  <a:lnTo>
                    <a:pt x="9944397" y="1104552"/>
                  </a:lnTo>
                  <a:lnTo>
                    <a:pt x="9951718" y="1105306"/>
                  </a:lnTo>
                  <a:lnTo>
                    <a:pt x="9958350" y="1107566"/>
                  </a:lnTo>
                  <a:lnTo>
                    <a:pt x="9978758" y="1143089"/>
                  </a:lnTo>
                  <a:lnTo>
                    <a:pt x="9979372" y="1155749"/>
                  </a:lnTo>
                  <a:lnTo>
                    <a:pt x="9978739" y="1167200"/>
                  </a:lnTo>
                  <a:lnTo>
                    <a:pt x="9958052" y="1201663"/>
                  </a:lnTo>
                  <a:lnTo>
                    <a:pt x="9944695" y="1204714"/>
                  </a:lnTo>
                  <a:lnTo>
                    <a:pt x="10021044" y="1204714"/>
                  </a:lnTo>
                  <a:lnTo>
                    <a:pt x="10021044" y="1104552"/>
                  </a:lnTo>
                  <a:close/>
                </a:path>
                <a:path w="12071350" h="2314575">
                  <a:moveTo>
                    <a:pt x="10021044" y="1015999"/>
                  </a:moveTo>
                  <a:lnTo>
                    <a:pt x="9979223" y="1015999"/>
                  </a:lnTo>
                  <a:lnTo>
                    <a:pt x="9979223" y="1094581"/>
                  </a:lnTo>
                  <a:lnTo>
                    <a:pt x="10021044" y="1094581"/>
                  </a:lnTo>
                  <a:lnTo>
                    <a:pt x="10021044" y="1015999"/>
                  </a:lnTo>
                  <a:close/>
                </a:path>
                <a:path w="12071350" h="2314575">
                  <a:moveTo>
                    <a:pt x="10185796" y="1076126"/>
                  </a:moveTo>
                  <a:lnTo>
                    <a:pt x="10146952" y="1076126"/>
                  </a:lnTo>
                  <a:lnTo>
                    <a:pt x="10146952" y="1234182"/>
                  </a:lnTo>
                  <a:lnTo>
                    <a:pt x="10188773" y="1234182"/>
                  </a:lnTo>
                  <a:lnTo>
                    <a:pt x="10188773" y="1162595"/>
                  </a:lnTo>
                  <a:lnTo>
                    <a:pt x="10188968" y="1150391"/>
                  </a:lnTo>
                  <a:lnTo>
                    <a:pt x="10209559" y="1106537"/>
                  </a:lnTo>
                  <a:lnTo>
                    <a:pt x="10216058" y="1104552"/>
                  </a:lnTo>
                  <a:lnTo>
                    <a:pt x="10287892" y="1104552"/>
                  </a:lnTo>
                  <a:lnTo>
                    <a:pt x="10287148" y="1101278"/>
                  </a:lnTo>
                  <a:lnTo>
                    <a:pt x="10286247" y="1099343"/>
                  </a:lnTo>
                  <a:lnTo>
                    <a:pt x="10185796" y="1099343"/>
                  </a:lnTo>
                  <a:lnTo>
                    <a:pt x="10185796" y="1076126"/>
                  </a:lnTo>
                  <a:close/>
                </a:path>
                <a:path w="12071350" h="2314575">
                  <a:moveTo>
                    <a:pt x="10287892" y="1104552"/>
                  </a:moveTo>
                  <a:lnTo>
                    <a:pt x="10228957" y="1104552"/>
                  </a:lnTo>
                  <a:lnTo>
                    <a:pt x="10233769" y="1105941"/>
                  </a:lnTo>
                  <a:lnTo>
                    <a:pt x="10237737" y="1108719"/>
                  </a:lnTo>
                  <a:lnTo>
                    <a:pt x="10249152" y="1150391"/>
                  </a:lnTo>
                  <a:lnTo>
                    <a:pt x="10249197" y="1234182"/>
                  </a:lnTo>
                  <a:lnTo>
                    <a:pt x="10291018" y="1234182"/>
                  </a:lnTo>
                  <a:lnTo>
                    <a:pt x="10290954" y="1132234"/>
                  </a:lnTo>
                  <a:lnTo>
                    <a:pt x="10288637" y="1107826"/>
                  </a:lnTo>
                  <a:lnTo>
                    <a:pt x="10287892" y="1104552"/>
                  </a:lnTo>
                  <a:close/>
                </a:path>
                <a:path w="12071350" h="2314575">
                  <a:moveTo>
                    <a:pt x="10237886" y="1072554"/>
                  </a:moveTo>
                  <a:lnTo>
                    <a:pt x="10222855" y="1074229"/>
                  </a:lnTo>
                  <a:lnTo>
                    <a:pt x="10209162" y="1079251"/>
                  </a:lnTo>
                  <a:lnTo>
                    <a:pt x="10196810" y="1087623"/>
                  </a:lnTo>
                  <a:lnTo>
                    <a:pt x="10185796" y="1099343"/>
                  </a:lnTo>
                  <a:lnTo>
                    <a:pt x="10286247" y="1099343"/>
                  </a:lnTo>
                  <a:lnTo>
                    <a:pt x="10284420" y="1095424"/>
                  </a:lnTo>
                  <a:lnTo>
                    <a:pt x="10280451" y="1090265"/>
                  </a:lnTo>
                  <a:lnTo>
                    <a:pt x="10276582" y="1085105"/>
                  </a:lnTo>
                  <a:lnTo>
                    <a:pt x="10244658" y="1072870"/>
                  </a:lnTo>
                  <a:lnTo>
                    <a:pt x="10237886" y="1072554"/>
                  </a:lnTo>
                  <a:close/>
                </a:path>
                <a:path w="12071350" h="2314575">
                  <a:moveTo>
                    <a:pt x="10405318" y="1072554"/>
                  </a:moveTo>
                  <a:lnTo>
                    <a:pt x="10363200" y="1082823"/>
                  </a:lnTo>
                  <a:lnTo>
                    <a:pt x="10334178" y="1112589"/>
                  </a:lnTo>
                  <a:lnTo>
                    <a:pt x="10323909" y="1152921"/>
                  </a:lnTo>
                  <a:lnTo>
                    <a:pt x="10324551" y="1166028"/>
                  </a:lnTo>
                  <a:lnTo>
                    <a:pt x="10339899" y="1208090"/>
                  </a:lnTo>
                  <a:lnTo>
                    <a:pt x="10374110" y="1232228"/>
                  </a:lnTo>
                  <a:lnTo>
                    <a:pt x="10405616" y="1237753"/>
                  </a:lnTo>
                  <a:lnTo>
                    <a:pt x="10422424" y="1236284"/>
                  </a:lnTo>
                  <a:lnTo>
                    <a:pt x="10437725" y="1231875"/>
                  </a:lnTo>
                  <a:lnTo>
                    <a:pt x="10451520" y="1224526"/>
                  </a:lnTo>
                  <a:lnTo>
                    <a:pt x="10463807" y="1214239"/>
                  </a:lnTo>
                  <a:lnTo>
                    <a:pt x="10472329" y="1203672"/>
                  </a:lnTo>
                  <a:lnTo>
                    <a:pt x="10405467" y="1203672"/>
                  </a:lnTo>
                  <a:lnTo>
                    <a:pt x="10397607" y="1202890"/>
                  </a:lnTo>
                  <a:lnTo>
                    <a:pt x="10369562" y="1175915"/>
                  </a:lnTo>
                  <a:lnTo>
                    <a:pt x="10366771" y="1155154"/>
                  </a:lnTo>
                  <a:lnTo>
                    <a:pt x="10367469" y="1144085"/>
                  </a:lnTo>
                  <a:lnTo>
                    <a:pt x="10390398" y="1109761"/>
                  </a:lnTo>
                  <a:lnTo>
                    <a:pt x="10405467" y="1106636"/>
                  </a:lnTo>
                  <a:lnTo>
                    <a:pt x="10472784" y="1106636"/>
                  </a:lnTo>
                  <a:lnTo>
                    <a:pt x="10464105" y="1095920"/>
                  </a:lnTo>
                  <a:lnTo>
                    <a:pt x="10451836" y="1085698"/>
                  </a:lnTo>
                  <a:lnTo>
                    <a:pt x="10437948" y="1078396"/>
                  </a:lnTo>
                  <a:lnTo>
                    <a:pt x="10422442" y="1074015"/>
                  </a:lnTo>
                  <a:lnTo>
                    <a:pt x="10405318" y="1072554"/>
                  </a:lnTo>
                  <a:close/>
                </a:path>
                <a:path w="12071350" h="2314575">
                  <a:moveTo>
                    <a:pt x="10472784" y="1106636"/>
                  </a:moveTo>
                  <a:lnTo>
                    <a:pt x="10405467" y="1106636"/>
                  </a:lnTo>
                  <a:lnTo>
                    <a:pt x="10413317" y="1107417"/>
                  </a:lnTo>
                  <a:lnTo>
                    <a:pt x="10420498" y="1109761"/>
                  </a:lnTo>
                  <a:lnTo>
                    <a:pt x="10443316" y="1143917"/>
                  </a:lnTo>
                  <a:lnTo>
                    <a:pt x="10443995" y="1155154"/>
                  </a:lnTo>
                  <a:lnTo>
                    <a:pt x="10443317" y="1166028"/>
                  </a:lnTo>
                  <a:lnTo>
                    <a:pt x="10420498" y="1200546"/>
                  </a:lnTo>
                  <a:lnTo>
                    <a:pt x="10405467" y="1203672"/>
                  </a:lnTo>
                  <a:lnTo>
                    <a:pt x="10472329" y="1203672"/>
                  </a:lnTo>
                  <a:lnTo>
                    <a:pt x="10473965" y="1201644"/>
                  </a:lnTo>
                  <a:lnTo>
                    <a:pt x="10481220" y="1187524"/>
                  </a:lnTo>
                  <a:lnTo>
                    <a:pt x="10485573" y="1171878"/>
                  </a:lnTo>
                  <a:lnTo>
                    <a:pt x="10487025" y="1154707"/>
                  </a:lnTo>
                  <a:lnTo>
                    <a:pt x="10485592" y="1137694"/>
                  </a:lnTo>
                  <a:lnTo>
                    <a:pt x="10481295" y="1122226"/>
                  </a:lnTo>
                  <a:lnTo>
                    <a:pt x="10474132" y="1108301"/>
                  </a:lnTo>
                  <a:lnTo>
                    <a:pt x="10472784" y="1106636"/>
                  </a:lnTo>
                  <a:close/>
                </a:path>
                <a:path w="12071350" h="2314575">
                  <a:moveTo>
                    <a:pt x="10540007" y="1076126"/>
                  </a:moveTo>
                  <a:lnTo>
                    <a:pt x="10499377" y="1076126"/>
                  </a:lnTo>
                  <a:lnTo>
                    <a:pt x="10549383" y="1234182"/>
                  </a:lnTo>
                  <a:lnTo>
                    <a:pt x="10590014" y="1234182"/>
                  </a:lnTo>
                  <a:lnTo>
                    <a:pt x="10604369" y="1179710"/>
                  </a:lnTo>
                  <a:lnTo>
                    <a:pt x="10569624" y="1179710"/>
                  </a:lnTo>
                  <a:lnTo>
                    <a:pt x="10540007" y="1076126"/>
                  </a:lnTo>
                  <a:close/>
                </a:path>
                <a:path w="12071350" h="2314575">
                  <a:moveTo>
                    <a:pt x="10651537" y="1132532"/>
                  </a:moveTo>
                  <a:lnTo>
                    <a:pt x="10616803" y="1132532"/>
                  </a:lnTo>
                  <a:lnTo>
                    <a:pt x="10644038" y="1234182"/>
                  </a:lnTo>
                  <a:lnTo>
                    <a:pt x="10684222" y="1234182"/>
                  </a:lnTo>
                  <a:lnTo>
                    <a:pt x="10701712" y="1179710"/>
                  </a:lnTo>
                  <a:lnTo>
                    <a:pt x="10663535" y="1179710"/>
                  </a:lnTo>
                  <a:lnTo>
                    <a:pt x="10651537" y="1132532"/>
                  </a:lnTo>
                  <a:close/>
                </a:path>
                <a:path w="12071350" h="2314575">
                  <a:moveTo>
                    <a:pt x="10637192" y="1076126"/>
                  </a:moveTo>
                  <a:lnTo>
                    <a:pt x="10596860" y="1076126"/>
                  </a:lnTo>
                  <a:lnTo>
                    <a:pt x="10569624" y="1179710"/>
                  </a:lnTo>
                  <a:lnTo>
                    <a:pt x="10604369" y="1179710"/>
                  </a:lnTo>
                  <a:lnTo>
                    <a:pt x="10616803" y="1132532"/>
                  </a:lnTo>
                  <a:lnTo>
                    <a:pt x="10651537" y="1132532"/>
                  </a:lnTo>
                  <a:lnTo>
                    <a:pt x="10637192" y="1076126"/>
                  </a:lnTo>
                  <a:close/>
                </a:path>
                <a:path w="12071350" h="2314575">
                  <a:moveTo>
                    <a:pt x="10734972" y="1076126"/>
                  </a:moveTo>
                  <a:lnTo>
                    <a:pt x="10693747" y="1076126"/>
                  </a:lnTo>
                  <a:lnTo>
                    <a:pt x="10663535" y="1179710"/>
                  </a:lnTo>
                  <a:lnTo>
                    <a:pt x="10701712" y="1179710"/>
                  </a:lnTo>
                  <a:lnTo>
                    <a:pt x="10734972" y="1076126"/>
                  </a:lnTo>
                  <a:close/>
                </a:path>
                <a:path w="12071350" h="2314575">
                  <a:moveTo>
                    <a:pt x="10832306" y="1263054"/>
                  </a:moveTo>
                  <a:lnTo>
                    <a:pt x="10836026" y="1295796"/>
                  </a:lnTo>
                  <a:lnTo>
                    <a:pt x="10843766" y="1297483"/>
                  </a:lnTo>
                  <a:lnTo>
                    <a:pt x="10851653" y="1298326"/>
                  </a:lnTo>
                  <a:lnTo>
                    <a:pt x="10867628" y="1298326"/>
                  </a:lnTo>
                  <a:lnTo>
                    <a:pt x="10874722" y="1297483"/>
                  </a:lnTo>
                  <a:lnTo>
                    <a:pt x="10887323" y="1294110"/>
                  </a:lnTo>
                  <a:lnTo>
                    <a:pt x="10892631" y="1291728"/>
                  </a:lnTo>
                  <a:lnTo>
                    <a:pt x="10896897" y="1288653"/>
                  </a:lnTo>
                  <a:lnTo>
                    <a:pt x="10901263" y="1285676"/>
                  </a:lnTo>
                  <a:lnTo>
                    <a:pt x="10905083" y="1281757"/>
                  </a:lnTo>
                  <a:lnTo>
                    <a:pt x="10908357" y="1276895"/>
                  </a:lnTo>
                  <a:lnTo>
                    <a:pt x="10911730" y="1272033"/>
                  </a:lnTo>
                  <a:lnTo>
                    <a:pt x="10915253" y="1264989"/>
                  </a:lnTo>
                  <a:lnTo>
                    <a:pt x="10844758" y="1264989"/>
                  </a:lnTo>
                  <a:lnTo>
                    <a:pt x="10838854" y="1264344"/>
                  </a:lnTo>
                  <a:lnTo>
                    <a:pt x="10832306" y="1263054"/>
                  </a:lnTo>
                  <a:close/>
                </a:path>
                <a:path w="12071350" h="2314575">
                  <a:moveTo>
                    <a:pt x="10866685" y="1076126"/>
                  </a:moveTo>
                  <a:lnTo>
                    <a:pt x="10822185" y="1076126"/>
                  </a:lnTo>
                  <a:lnTo>
                    <a:pt x="10882312" y="1234628"/>
                  </a:lnTo>
                  <a:lnTo>
                    <a:pt x="10879832" y="1243458"/>
                  </a:lnTo>
                  <a:lnTo>
                    <a:pt x="10876260" y="1250701"/>
                  </a:lnTo>
                  <a:lnTo>
                    <a:pt x="10871596" y="1256357"/>
                  </a:lnTo>
                  <a:lnTo>
                    <a:pt x="10866933" y="1262112"/>
                  </a:lnTo>
                  <a:lnTo>
                    <a:pt x="10859740" y="1264989"/>
                  </a:lnTo>
                  <a:lnTo>
                    <a:pt x="10915253" y="1264989"/>
                  </a:lnTo>
                  <a:lnTo>
                    <a:pt x="10918924" y="1255762"/>
                  </a:lnTo>
                  <a:lnTo>
                    <a:pt x="10928895" y="1228228"/>
                  </a:lnTo>
                  <a:lnTo>
                    <a:pt x="10943530" y="1188342"/>
                  </a:lnTo>
                  <a:lnTo>
                    <a:pt x="10904487" y="1188342"/>
                  </a:lnTo>
                  <a:lnTo>
                    <a:pt x="10866685" y="1076126"/>
                  </a:lnTo>
                  <a:close/>
                </a:path>
                <a:path w="12071350" h="2314575">
                  <a:moveTo>
                    <a:pt x="10984706" y="1076126"/>
                  </a:moveTo>
                  <a:lnTo>
                    <a:pt x="10941397" y="1076126"/>
                  </a:lnTo>
                  <a:lnTo>
                    <a:pt x="10904487" y="1188342"/>
                  </a:lnTo>
                  <a:lnTo>
                    <a:pt x="10943530" y="1188342"/>
                  </a:lnTo>
                  <a:lnTo>
                    <a:pt x="10984706" y="1076126"/>
                  </a:lnTo>
                  <a:close/>
                </a:path>
                <a:path w="12071350" h="2314575">
                  <a:moveTo>
                    <a:pt x="11083379" y="1072554"/>
                  </a:moveTo>
                  <a:lnTo>
                    <a:pt x="11041260" y="1082823"/>
                  </a:lnTo>
                  <a:lnTo>
                    <a:pt x="11012239" y="1112589"/>
                  </a:lnTo>
                  <a:lnTo>
                    <a:pt x="11001970" y="1152921"/>
                  </a:lnTo>
                  <a:lnTo>
                    <a:pt x="11002612" y="1166028"/>
                  </a:lnTo>
                  <a:lnTo>
                    <a:pt x="11017960" y="1208090"/>
                  </a:lnTo>
                  <a:lnTo>
                    <a:pt x="11052171" y="1232228"/>
                  </a:lnTo>
                  <a:lnTo>
                    <a:pt x="11083676" y="1237753"/>
                  </a:lnTo>
                  <a:lnTo>
                    <a:pt x="11100485" y="1236284"/>
                  </a:lnTo>
                  <a:lnTo>
                    <a:pt x="11115786" y="1231875"/>
                  </a:lnTo>
                  <a:lnTo>
                    <a:pt x="11129581" y="1224526"/>
                  </a:lnTo>
                  <a:lnTo>
                    <a:pt x="11141868" y="1214239"/>
                  </a:lnTo>
                  <a:lnTo>
                    <a:pt x="11150390" y="1203672"/>
                  </a:lnTo>
                  <a:lnTo>
                    <a:pt x="11083528" y="1203672"/>
                  </a:lnTo>
                  <a:lnTo>
                    <a:pt x="11075668" y="1202890"/>
                  </a:lnTo>
                  <a:lnTo>
                    <a:pt x="11047623" y="1175915"/>
                  </a:lnTo>
                  <a:lnTo>
                    <a:pt x="11044832" y="1155154"/>
                  </a:lnTo>
                  <a:lnTo>
                    <a:pt x="11045530" y="1144085"/>
                  </a:lnTo>
                  <a:lnTo>
                    <a:pt x="11068459" y="1109761"/>
                  </a:lnTo>
                  <a:lnTo>
                    <a:pt x="11083528" y="1106636"/>
                  </a:lnTo>
                  <a:lnTo>
                    <a:pt x="11150845" y="1106636"/>
                  </a:lnTo>
                  <a:lnTo>
                    <a:pt x="11142166" y="1095920"/>
                  </a:lnTo>
                  <a:lnTo>
                    <a:pt x="11129897" y="1085698"/>
                  </a:lnTo>
                  <a:lnTo>
                    <a:pt x="11116009" y="1078396"/>
                  </a:lnTo>
                  <a:lnTo>
                    <a:pt x="11100503" y="1074015"/>
                  </a:lnTo>
                  <a:lnTo>
                    <a:pt x="11083379" y="1072554"/>
                  </a:lnTo>
                  <a:close/>
                </a:path>
                <a:path w="12071350" h="2314575">
                  <a:moveTo>
                    <a:pt x="11150845" y="1106636"/>
                  </a:moveTo>
                  <a:lnTo>
                    <a:pt x="11083528" y="1106636"/>
                  </a:lnTo>
                  <a:lnTo>
                    <a:pt x="11091378" y="1107417"/>
                  </a:lnTo>
                  <a:lnTo>
                    <a:pt x="11098559" y="1109761"/>
                  </a:lnTo>
                  <a:lnTo>
                    <a:pt x="11121376" y="1143917"/>
                  </a:lnTo>
                  <a:lnTo>
                    <a:pt x="11122056" y="1155154"/>
                  </a:lnTo>
                  <a:lnTo>
                    <a:pt x="11121378" y="1166028"/>
                  </a:lnTo>
                  <a:lnTo>
                    <a:pt x="11098559" y="1200546"/>
                  </a:lnTo>
                  <a:lnTo>
                    <a:pt x="11083528" y="1203672"/>
                  </a:lnTo>
                  <a:lnTo>
                    <a:pt x="11150390" y="1203672"/>
                  </a:lnTo>
                  <a:lnTo>
                    <a:pt x="11152026" y="1201644"/>
                  </a:lnTo>
                  <a:lnTo>
                    <a:pt x="11159281" y="1187524"/>
                  </a:lnTo>
                  <a:lnTo>
                    <a:pt x="11163634" y="1171878"/>
                  </a:lnTo>
                  <a:lnTo>
                    <a:pt x="11165085" y="1154707"/>
                  </a:lnTo>
                  <a:lnTo>
                    <a:pt x="11163653" y="1137694"/>
                  </a:lnTo>
                  <a:lnTo>
                    <a:pt x="11159356" y="1122226"/>
                  </a:lnTo>
                  <a:lnTo>
                    <a:pt x="11152193" y="1108301"/>
                  </a:lnTo>
                  <a:lnTo>
                    <a:pt x="11150845" y="1106636"/>
                  </a:lnTo>
                  <a:close/>
                </a:path>
                <a:path w="12071350" h="2314575">
                  <a:moveTo>
                    <a:pt x="11238904" y="1076126"/>
                  </a:moveTo>
                  <a:lnTo>
                    <a:pt x="11197083" y="1076126"/>
                  </a:lnTo>
                  <a:lnTo>
                    <a:pt x="11197198" y="1179552"/>
                  </a:lnTo>
                  <a:lnTo>
                    <a:pt x="11206004" y="1217085"/>
                  </a:lnTo>
                  <a:lnTo>
                    <a:pt x="11241862" y="1237316"/>
                  </a:lnTo>
                  <a:lnTo>
                    <a:pt x="11249620" y="1237753"/>
                  </a:lnTo>
                  <a:lnTo>
                    <a:pt x="11257331" y="1237298"/>
                  </a:lnTo>
                  <a:lnTo>
                    <a:pt x="11297347" y="1216508"/>
                  </a:lnTo>
                  <a:lnTo>
                    <a:pt x="11302007" y="1210518"/>
                  </a:lnTo>
                  <a:lnTo>
                    <a:pt x="11340851" y="1210518"/>
                  </a:lnTo>
                  <a:lnTo>
                    <a:pt x="11340851" y="1205904"/>
                  </a:lnTo>
                  <a:lnTo>
                    <a:pt x="11258847" y="1205904"/>
                  </a:lnTo>
                  <a:lnTo>
                    <a:pt x="11253688" y="1204466"/>
                  </a:lnTo>
                  <a:lnTo>
                    <a:pt x="11239044" y="1163814"/>
                  </a:lnTo>
                  <a:lnTo>
                    <a:pt x="11238992" y="1158195"/>
                  </a:lnTo>
                  <a:lnTo>
                    <a:pt x="11238904" y="1076126"/>
                  </a:lnTo>
                  <a:close/>
                </a:path>
                <a:path w="12071350" h="2314575">
                  <a:moveTo>
                    <a:pt x="11340851" y="1210518"/>
                  </a:moveTo>
                  <a:lnTo>
                    <a:pt x="11302007" y="1210518"/>
                  </a:lnTo>
                  <a:lnTo>
                    <a:pt x="11302007" y="1234182"/>
                  </a:lnTo>
                  <a:lnTo>
                    <a:pt x="11340851" y="1234182"/>
                  </a:lnTo>
                  <a:lnTo>
                    <a:pt x="11340851" y="1210518"/>
                  </a:lnTo>
                  <a:close/>
                </a:path>
                <a:path w="12071350" h="2314575">
                  <a:moveTo>
                    <a:pt x="11340851" y="1076126"/>
                  </a:moveTo>
                  <a:lnTo>
                    <a:pt x="11299031" y="1076126"/>
                  </a:lnTo>
                  <a:lnTo>
                    <a:pt x="11298955" y="1148754"/>
                  </a:lnTo>
                  <a:lnTo>
                    <a:pt x="11298835" y="1158195"/>
                  </a:lnTo>
                  <a:lnTo>
                    <a:pt x="11289952" y="1196131"/>
                  </a:lnTo>
                  <a:lnTo>
                    <a:pt x="11272242" y="1205904"/>
                  </a:lnTo>
                  <a:lnTo>
                    <a:pt x="11340851" y="1205904"/>
                  </a:lnTo>
                  <a:lnTo>
                    <a:pt x="11340851" y="1076126"/>
                  </a:lnTo>
                  <a:close/>
                </a:path>
                <a:path w="12071350" h="2314575">
                  <a:moveTo>
                    <a:pt x="11510962" y="1015999"/>
                  </a:moveTo>
                  <a:lnTo>
                    <a:pt x="11469141" y="1015999"/>
                  </a:lnTo>
                  <a:lnTo>
                    <a:pt x="11469141" y="1234182"/>
                  </a:lnTo>
                  <a:lnTo>
                    <a:pt x="11510962" y="1234182"/>
                  </a:lnTo>
                  <a:lnTo>
                    <a:pt x="11510962" y="1015999"/>
                  </a:lnTo>
                  <a:close/>
                </a:path>
                <a:path w="12071350" h="2314575">
                  <a:moveTo>
                    <a:pt x="11625708" y="1072554"/>
                  </a:moveTo>
                  <a:lnTo>
                    <a:pt x="11583590" y="1082823"/>
                  </a:lnTo>
                  <a:lnTo>
                    <a:pt x="11554569" y="1112589"/>
                  </a:lnTo>
                  <a:lnTo>
                    <a:pt x="11544300" y="1152921"/>
                  </a:lnTo>
                  <a:lnTo>
                    <a:pt x="11544941" y="1166028"/>
                  </a:lnTo>
                  <a:lnTo>
                    <a:pt x="11560289" y="1208090"/>
                  </a:lnTo>
                  <a:lnTo>
                    <a:pt x="11594501" y="1232228"/>
                  </a:lnTo>
                  <a:lnTo>
                    <a:pt x="11626006" y="1237753"/>
                  </a:lnTo>
                  <a:lnTo>
                    <a:pt x="11642814" y="1236284"/>
                  </a:lnTo>
                  <a:lnTo>
                    <a:pt x="11658116" y="1231875"/>
                  </a:lnTo>
                  <a:lnTo>
                    <a:pt x="11671910" y="1224526"/>
                  </a:lnTo>
                  <a:lnTo>
                    <a:pt x="11684198" y="1214239"/>
                  </a:lnTo>
                  <a:lnTo>
                    <a:pt x="11692720" y="1203672"/>
                  </a:lnTo>
                  <a:lnTo>
                    <a:pt x="11625857" y="1203672"/>
                  </a:lnTo>
                  <a:lnTo>
                    <a:pt x="11617997" y="1202890"/>
                  </a:lnTo>
                  <a:lnTo>
                    <a:pt x="11589953" y="1175915"/>
                  </a:lnTo>
                  <a:lnTo>
                    <a:pt x="11587162" y="1155154"/>
                  </a:lnTo>
                  <a:lnTo>
                    <a:pt x="11587860" y="1144085"/>
                  </a:lnTo>
                  <a:lnTo>
                    <a:pt x="11610788" y="1109761"/>
                  </a:lnTo>
                  <a:lnTo>
                    <a:pt x="11625857" y="1106636"/>
                  </a:lnTo>
                  <a:lnTo>
                    <a:pt x="11693174" y="1106636"/>
                  </a:lnTo>
                  <a:lnTo>
                    <a:pt x="11684496" y="1095920"/>
                  </a:lnTo>
                  <a:lnTo>
                    <a:pt x="11672227" y="1085698"/>
                  </a:lnTo>
                  <a:lnTo>
                    <a:pt x="11658339" y="1078396"/>
                  </a:lnTo>
                  <a:lnTo>
                    <a:pt x="11642833" y="1074015"/>
                  </a:lnTo>
                  <a:lnTo>
                    <a:pt x="11625708" y="1072554"/>
                  </a:lnTo>
                  <a:close/>
                </a:path>
                <a:path w="12071350" h="2314575">
                  <a:moveTo>
                    <a:pt x="11693174" y="1106636"/>
                  </a:moveTo>
                  <a:lnTo>
                    <a:pt x="11625857" y="1106636"/>
                  </a:lnTo>
                  <a:lnTo>
                    <a:pt x="11633708" y="1107417"/>
                  </a:lnTo>
                  <a:lnTo>
                    <a:pt x="11640889" y="1109761"/>
                  </a:lnTo>
                  <a:lnTo>
                    <a:pt x="11663706" y="1143917"/>
                  </a:lnTo>
                  <a:lnTo>
                    <a:pt x="11664385" y="1155154"/>
                  </a:lnTo>
                  <a:lnTo>
                    <a:pt x="11663708" y="1166028"/>
                  </a:lnTo>
                  <a:lnTo>
                    <a:pt x="11640889" y="1200546"/>
                  </a:lnTo>
                  <a:lnTo>
                    <a:pt x="11625857" y="1203672"/>
                  </a:lnTo>
                  <a:lnTo>
                    <a:pt x="11692720" y="1203672"/>
                  </a:lnTo>
                  <a:lnTo>
                    <a:pt x="11694355" y="1201644"/>
                  </a:lnTo>
                  <a:lnTo>
                    <a:pt x="11701611" y="1187524"/>
                  </a:lnTo>
                  <a:lnTo>
                    <a:pt x="11705964" y="1171878"/>
                  </a:lnTo>
                  <a:lnTo>
                    <a:pt x="11707415" y="1154707"/>
                  </a:lnTo>
                  <a:lnTo>
                    <a:pt x="11705983" y="1137694"/>
                  </a:lnTo>
                  <a:lnTo>
                    <a:pt x="11701685" y="1122226"/>
                  </a:lnTo>
                  <a:lnTo>
                    <a:pt x="11694523" y="1108301"/>
                  </a:lnTo>
                  <a:lnTo>
                    <a:pt x="11693174" y="1106636"/>
                  </a:lnTo>
                  <a:close/>
                </a:path>
                <a:path w="12071350" h="2314575">
                  <a:moveTo>
                    <a:pt x="11812041" y="1072554"/>
                  </a:moveTo>
                  <a:lnTo>
                    <a:pt x="11769923" y="1082823"/>
                  </a:lnTo>
                  <a:lnTo>
                    <a:pt x="11740901" y="1112589"/>
                  </a:lnTo>
                  <a:lnTo>
                    <a:pt x="11730632" y="1152921"/>
                  </a:lnTo>
                  <a:lnTo>
                    <a:pt x="11731274" y="1166028"/>
                  </a:lnTo>
                  <a:lnTo>
                    <a:pt x="11746622" y="1208090"/>
                  </a:lnTo>
                  <a:lnTo>
                    <a:pt x="11780834" y="1232228"/>
                  </a:lnTo>
                  <a:lnTo>
                    <a:pt x="11812339" y="1237753"/>
                  </a:lnTo>
                  <a:lnTo>
                    <a:pt x="11829147" y="1236284"/>
                  </a:lnTo>
                  <a:lnTo>
                    <a:pt x="11844449" y="1231875"/>
                  </a:lnTo>
                  <a:lnTo>
                    <a:pt x="11858243" y="1224526"/>
                  </a:lnTo>
                  <a:lnTo>
                    <a:pt x="11870531" y="1214239"/>
                  </a:lnTo>
                  <a:lnTo>
                    <a:pt x="11879053" y="1203672"/>
                  </a:lnTo>
                  <a:lnTo>
                    <a:pt x="11812190" y="1203672"/>
                  </a:lnTo>
                  <a:lnTo>
                    <a:pt x="11804330" y="1202890"/>
                  </a:lnTo>
                  <a:lnTo>
                    <a:pt x="11776285" y="1175915"/>
                  </a:lnTo>
                  <a:lnTo>
                    <a:pt x="11773495" y="1155154"/>
                  </a:lnTo>
                  <a:lnTo>
                    <a:pt x="11774192" y="1144085"/>
                  </a:lnTo>
                  <a:lnTo>
                    <a:pt x="11797121" y="1109761"/>
                  </a:lnTo>
                  <a:lnTo>
                    <a:pt x="11812190" y="1106636"/>
                  </a:lnTo>
                  <a:lnTo>
                    <a:pt x="11879507" y="1106636"/>
                  </a:lnTo>
                  <a:lnTo>
                    <a:pt x="11870828" y="1095920"/>
                  </a:lnTo>
                  <a:lnTo>
                    <a:pt x="11858559" y="1085698"/>
                  </a:lnTo>
                  <a:lnTo>
                    <a:pt x="11844672" y="1078396"/>
                  </a:lnTo>
                  <a:lnTo>
                    <a:pt x="11829166" y="1074015"/>
                  </a:lnTo>
                  <a:lnTo>
                    <a:pt x="11812041" y="1072554"/>
                  </a:lnTo>
                  <a:close/>
                </a:path>
                <a:path w="12071350" h="2314575">
                  <a:moveTo>
                    <a:pt x="11879507" y="1106636"/>
                  </a:moveTo>
                  <a:lnTo>
                    <a:pt x="11812190" y="1106636"/>
                  </a:lnTo>
                  <a:lnTo>
                    <a:pt x="11820041" y="1107417"/>
                  </a:lnTo>
                  <a:lnTo>
                    <a:pt x="11827222" y="1109761"/>
                  </a:lnTo>
                  <a:lnTo>
                    <a:pt x="11850039" y="1143917"/>
                  </a:lnTo>
                  <a:lnTo>
                    <a:pt x="11850718" y="1155154"/>
                  </a:lnTo>
                  <a:lnTo>
                    <a:pt x="11850041" y="1166028"/>
                  </a:lnTo>
                  <a:lnTo>
                    <a:pt x="11827222" y="1200546"/>
                  </a:lnTo>
                  <a:lnTo>
                    <a:pt x="11812190" y="1203672"/>
                  </a:lnTo>
                  <a:lnTo>
                    <a:pt x="11879053" y="1203672"/>
                  </a:lnTo>
                  <a:lnTo>
                    <a:pt x="11880688" y="1201644"/>
                  </a:lnTo>
                  <a:lnTo>
                    <a:pt x="11887944" y="1187524"/>
                  </a:lnTo>
                  <a:lnTo>
                    <a:pt x="11892297" y="1171878"/>
                  </a:lnTo>
                  <a:lnTo>
                    <a:pt x="11893748" y="1154707"/>
                  </a:lnTo>
                  <a:lnTo>
                    <a:pt x="11892315" y="1137694"/>
                  </a:lnTo>
                  <a:lnTo>
                    <a:pt x="11888018" y="1122226"/>
                  </a:lnTo>
                  <a:lnTo>
                    <a:pt x="11880856" y="1108301"/>
                  </a:lnTo>
                  <a:lnTo>
                    <a:pt x="11879507" y="1106636"/>
                  </a:lnTo>
                  <a:close/>
                </a:path>
                <a:path w="12071350" h="2314575">
                  <a:moveTo>
                    <a:pt x="11966971" y="1015999"/>
                  </a:moveTo>
                  <a:lnTo>
                    <a:pt x="11925151" y="1015999"/>
                  </a:lnTo>
                  <a:lnTo>
                    <a:pt x="11925151" y="1234182"/>
                  </a:lnTo>
                  <a:lnTo>
                    <a:pt x="11966971" y="1234182"/>
                  </a:lnTo>
                  <a:lnTo>
                    <a:pt x="11966971" y="1183580"/>
                  </a:lnTo>
                  <a:lnTo>
                    <a:pt x="11986468" y="1163191"/>
                  </a:lnTo>
                  <a:lnTo>
                    <a:pt x="12030327" y="1163191"/>
                  </a:lnTo>
                  <a:lnTo>
                    <a:pt x="12013406" y="1133871"/>
                  </a:lnTo>
                  <a:lnTo>
                    <a:pt x="12015355" y="1131788"/>
                  </a:lnTo>
                  <a:lnTo>
                    <a:pt x="11966971" y="1131788"/>
                  </a:lnTo>
                  <a:lnTo>
                    <a:pt x="11966971" y="1015999"/>
                  </a:lnTo>
                  <a:close/>
                </a:path>
                <a:path w="12071350" h="2314575">
                  <a:moveTo>
                    <a:pt x="12030327" y="1163191"/>
                  </a:moveTo>
                  <a:lnTo>
                    <a:pt x="11986468" y="1163191"/>
                  </a:lnTo>
                  <a:lnTo>
                    <a:pt x="12026205" y="1234182"/>
                  </a:lnTo>
                  <a:lnTo>
                    <a:pt x="12071300" y="1234182"/>
                  </a:lnTo>
                  <a:lnTo>
                    <a:pt x="12030327" y="1163191"/>
                  </a:lnTo>
                  <a:close/>
                </a:path>
                <a:path w="12071350" h="2314575">
                  <a:moveTo>
                    <a:pt x="12067430" y="1076126"/>
                  </a:moveTo>
                  <a:lnTo>
                    <a:pt x="12015936" y="1076126"/>
                  </a:lnTo>
                  <a:lnTo>
                    <a:pt x="11966971" y="1131788"/>
                  </a:lnTo>
                  <a:lnTo>
                    <a:pt x="12015355" y="1131788"/>
                  </a:lnTo>
                  <a:lnTo>
                    <a:pt x="12067430" y="1076126"/>
                  </a:lnTo>
                  <a:close/>
                </a:path>
                <a:path w="12071350" h="2314575">
                  <a:moveTo>
                    <a:pt x="559445" y="1612552"/>
                  </a:moveTo>
                  <a:lnTo>
                    <a:pt x="503634" y="1612552"/>
                  </a:lnTo>
                  <a:lnTo>
                    <a:pt x="511125" y="1614289"/>
                  </a:lnTo>
                  <a:lnTo>
                    <a:pt x="515094" y="1617761"/>
                  </a:lnTo>
                  <a:lnTo>
                    <a:pt x="519062" y="1621135"/>
                  </a:lnTo>
                  <a:lnTo>
                    <a:pt x="521047" y="1626840"/>
                  </a:lnTo>
                  <a:lnTo>
                    <a:pt x="521047" y="1639044"/>
                  </a:lnTo>
                  <a:lnTo>
                    <a:pt x="514266" y="1641471"/>
                  </a:lnTo>
                  <a:lnTo>
                    <a:pt x="505234" y="1643992"/>
                  </a:lnTo>
                  <a:lnTo>
                    <a:pt x="493951" y="1646606"/>
                  </a:lnTo>
                  <a:lnTo>
                    <a:pt x="480417" y="1649313"/>
                  </a:lnTo>
                  <a:lnTo>
                    <a:pt x="470185" y="1651489"/>
                  </a:lnTo>
                  <a:lnTo>
                    <a:pt x="433486" y="1668164"/>
                  </a:lnTo>
                  <a:lnTo>
                    <a:pt x="429220" y="1675209"/>
                  </a:lnTo>
                  <a:lnTo>
                    <a:pt x="424953" y="1682154"/>
                  </a:lnTo>
                  <a:lnTo>
                    <a:pt x="422820" y="1690092"/>
                  </a:lnTo>
                  <a:lnTo>
                    <a:pt x="422907" y="1699979"/>
                  </a:lnTo>
                  <a:lnTo>
                    <a:pt x="423663" y="1708360"/>
                  </a:lnTo>
                  <a:lnTo>
                    <a:pt x="453516" y="1742442"/>
                  </a:lnTo>
                  <a:lnTo>
                    <a:pt x="475357" y="1745753"/>
                  </a:lnTo>
                  <a:lnTo>
                    <a:pt x="482175" y="1745428"/>
                  </a:lnTo>
                  <a:lnTo>
                    <a:pt x="518870" y="1729801"/>
                  </a:lnTo>
                  <a:lnTo>
                    <a:pt x="524321" y="1724917"/>
                  </a:lnTo>
                  <a:lnTo>
                    <a:pt x="564432" y="1724917"/>
                  </a:lnTo>
                  <a:lnTo>
                    <a:pt x="563612" y="1721048"/>
                  </a:lnTo>
                  <a:lnTo>
                    <a:pt x="562900" y="1716285"/>
                  </a:lnTo>
                  <a:lnTo>
                    <a:pt x="481111" y="1716285"/>
                  </a:lnTo>
                  <a:lnTo>
                    <a:pt x="475555" y="1714152"/>
                  </a:lnTo>
                  <a:lnTo>
                    <a:pt x="466824" y="1705619"/>
                  </a:lnTo>
                  <a:lnTo>
                    <a:pt x="464641" y="1700559"/>
                  </a:lnTo>
                  <a:lnTo>
                    <a:pt x="464641" y="1688752"/>
                  </a:lnTo>
                  <a:lnTo>
                    <a:pt x="503718" y="1670884"/>
                  </a:lnTo>
                  <a:lnTo>
                    <a:pt x="510666" y="1669219"/>
                  </a:lnTo>
                  <a:lnTo>
                    <a:pt x="516442" y="1667684"/>
                  </a:lnTo>
                  <a:lnTo>
                    <a:pt x="521047" y="1666279"/>
                  </a:lnTo>
                  <a:lnTo>
                    <a:pt x="561896" y="1666279"/>
                  </a:lnTo>
                  <a:lnTo>
                    <a:pt x="562010" y="1653852"/>
                  </a:lnTo>
                  <a:lnTo>
                    <a:pt x="562056" y="1639044"/>
                  </a:lnTo>
                  <a:lnTo>
                    <a:pt x="561770" y="1628877"/>
                  </a:lnTo>
                  <a:lnTo>
                    <a:pt x="560709" y="1618468"/>
                  </a:lnTo>
                  <a:lnTo>
                    <a:pt x="559445" y="1612552"/>
                  </a:lnTo>
                  <a:close/>
                </a:path>
                <a:path w="12071350" h="2314575">
                  <a:moveTo>
                    <a:pt x="564432" y="1724917"/>
                  </a:moveTo>
                  <a:lnTo>
                    <a:pt x="524321" y="1724917"/>
                  </a:lnTo>
                  <a:lnTo>
                    <a:pt x="524619" y="1725711"/>
                  </a:lnTo>
                  <a:lnTo>
                    <a:pt x="525184" y="1727596"/>
                  </a:lnTo>
                  <a:lnTo>
                    <a:pt x="525809" y="1729829"/>
                  </a:lnTo>
                  <a:lnTo>
                    <a:pt x="527397" y="1735286"/>
                  </a:lnTo>
                  <a:lnTo>
                    <a:pt x="528736" y="1739403"/>
                  </a:lnTo>
                  <a:lnTo>
                    <a:pt x="529828" y="1742182"/>
                  </a:lnTo>
                  <a:lnTo>
                    <a:pt x="571202" y="1742182"/>
                  </a:lnTo>
                  <a:lnTo>
                    <a:pt x="567531" y="1734641"/>
                  </a:lnTo>
                  <a:lnTo>
                    <a:pt x="565001" y="1727596"/>
                  </a:lnTo>
                  <a:lnTo>
                    <a:pt x="564432" y="1724917"/>
                  </a:lnTo>
                  <a:close/>
                </a:path>
                <a:path w="12071350" h="2314575">
                  <a:moveTo>
                    <a:pt x="561896" y="1666279"/>
                  </a:moveTo>
                  <a:lnTo>
                    <a:pt x="521047" y="1666279"/>
                  </a:lnTo>
                  <a:lnTo>
                    <a:pt x="521047" y="1684635"/>
                  </a:lnTo>
                  <a:lnTo>
                    <a:pt x="520501" y="1691431"/>
                  </a:lnTo>
                  <a:lnTo>
                    <a:pt x="519410" y="1695003"/>
                  </a:lnTo>
                  <a:lnTo>
                    <a:pt x="517822" y="1700460"/>
                  </a:lnTo>
                  <a:lnTo>
                    <a:pt x="514498" y="1705074"/>
                  </a:lnTo>
                  <a:lnTo>
                    <a:pt x="509438" y="1708844"/>
                  </a:lnTo>
                  <a:lnTo>
                    <a:pt x="502592" y="1713805"/>
                  </a:lnTo>
                  <a:lnTo>
                    <a:pt x="495399" y="1716285"/>
                  </a:lnTo>
                  <a:lnTo>
                    <a:pt x="562900" y="1716285"/>
                  </a:lnTo>
                  <a:lnTo>
                    <a:pt x="562765" y="1715383"/>
                  </a:lnTo>
                  <a:lnTo>
                    <a:pt x="562161" y="1708360"/>
                  </a:lnTo>
                  <a:lnTo>
                    <a:pt x="561823" y="1700559"/>
                  </a:lnTo>
                  <a:lnTo>
                    <a:pt x="561736" y="1695003"/>
                  </a:lnTo>
                  <a:lnTo>
                    <a:pt x="561854" y="1670884"/>
                  </a:lnTo>
                  <a:lnTo>
                    <a:pt x="561896" y="1666279"/>
                  </a:lnTo>
                  <a:close/>
                </a:path>
                <a:path w="12071350" h="2314575">
                  <a:moveTo>
                    <a:pt x="495597" y="1580554"/>
                  </a:moveTo>
                  <a:lnTo>
                    <a:pt x="457925" y="1586749"/>
                  </a:lnTo>
                  <a:lnTo>
                    <a:pt x="430913" y="1614785"/>
                  </a:lnTo>
                  <a:lnTo>
                    <a:pt x="427136" y="1625500"/>
                  </a:lnTo>
                  <a:lnTo>
                    <a:pt x="465087" y="1632346"/>
                  </a:lnTo>
                  <a:lnTo>
                    <a:pt x="467667" y="1625004"/>
                  </a:lnTo>
                  <a:lnTo>
                    <a:pt x="471041" y="1619894"/>
                  </a:lnTo>
                  <a:lnTo>
                    <a:pt x="475208" y="1617017"/>
                  </a:lnTo>
                  <a:lnTo>
                    <a:pt x="479375" y="1614041"/>
                  </a:lnTo>
                  <a:lnTo>
                    <a:pt x="485179" y="1612552"/>
                  </a:lnTo>
                  <a:lnTo>
                    <a:pt x="559445" y="1612552"/>
                  </a:lnTo>
                  <a:lnTo>
                    <a:pt x="558942" y="1610199"/>
                  </a:lnTo>
                  <a:lnTo>
                    <a:pt x="529530" y="1584321"/>
                  </a:lnTo>
                  <a:lnTo>
                    <a:pt x="508694" y="1580973"/>
                  </a:lnTo>
                  <a:lnTo>
                    <a:pt x="495597" y="1580554"/>
                  </a:lnTo>
                  <a:close/>
                </a:path>
                <a:path w="12071350" h="2314575">
                  <a:moveTo>
                    <a:pt x="748903" y="1617464"/>
                  </a:moveTo>
                  <a:lnTo>
                    <a:pt x="706933" y="1617464"/>
                  </a:lnTo>
                  <a:lnTo>
                    <a:pt x="707017" y="1696528"/>
                  </a:lnTo>
                  <a:lnTo>
                    <a:pt x="716954" y="1736179"/>
                  </a:lnTo>
                  <a:lnTo>
                    <a:pt x="740320" y="1745753"/>
                  </a:lnTo>
                  <a:lnTo>
                    <a:pt x="747861" y="1745753"/>
                  </a:lnTo>
                  <a:lnTo>
                    <a:pt x="756846" y="1745363"/>
                  </a:lnTo>
                  <a:lnTo>
                    <a:pt x="765348" y="1744191"/>
                  </a:lnTo>
                  <a:lnTo>
                    <a:pt x="773366" y="1742237"/>
                  </a:lnTo>
                  <a:lnTo>
                    <a:pt x="780901" y="1739503"/>
                  </a:lnTo>
                  <a:lnTo>
                    <a:pt x="777771" y="1711076"/>
                  </a:lnTo>
                  <a:lnTo>
                    <a:pt x="757733" y="1711076"/>
                  </a:lnTo>
                  <a:lnTo>
                    <a:pt x="755352" y="1710382"/>
                  </a:lnTo>
                  <a:lnTo>
                    <a:pt x="748984" y="1696528"/>
                  </a:lnTo>
                  <a:lnTo>
                    <a:pt x="748903" y="1617464"/>
                  </a:lnTo>
                  <a:close/>
                </a:path>
                <a:path w="12071350" h="2314575">
                  <a:moveTo>
                    <a:pt x="650230" y="1617017"/>
                  </a:moveTo>
                  <a:lnTo>
                    <a:pt x="608409" y="1617017"/>
                  </a:lnTo>
                  <a:lnTo>
                    <a:pt x="608409" y="1742182"/>
                  </a:lnTo>
                  <a:lnTo>
                    <a:pt x="650230" y="1742182"/>
                  </a:lnTo>
                  <a:lnTo>
                    <a:pt x="650230" y="1617017"/>
                  </a:lnTo>
                  <a:close/>
                </a:path>
                <a:path w="12071350" h="2314575">
                  <a:moveTo>
                    <a:pt x="777329" y="1707058"/>
                  </a:moveTo>
                  <a:lnTo>
                    <a:pt x="769987" y="1709737"/>
                  </a:lnTo>
                  <a:lnTo>
                    <a:pt x="764381" y="1711076"/>
                  </a:lnTo>
                  <a:lnTo>
                    <a:pt x="777771" y="1711076"/>
                  </a:lnTo>
                  <a:lnTo>
                    <a:pt x="777329" y="1707058"/>
                  </a:lnTo>
                  <a:close/>
                </a:path>
                <a:path w="12071350" h="2314575">
                  <a:moveTo>
                    <a:pt x="777478" y="1584126"/>
                  </a:moveTo>
                  <a:lnTo>
                    <a:pt x="687734" y="1584126"/>
                  </a:lnTo>
                  <a:lnTo>
                    <a:pt x="687734" y="1617464"/>
                  </a:lnTo>
                  <a:lnTo>
                    <a:pt x="777478" y="1617464"/>
                  </a:lnTo>
                  <a:lnTo>
                    <a:pt x="777478" y="1584126"/>
                  </a:lnTo>
                  <a:close/>
                </a:path>
                <a:path w="12071350" h="2314575">
                  <a:moveTo>
                    <a:pt x="681483" y="1584126"/>
                  </a:moveTo>
                  <a:lnTo>
                    <a:pt x="585192" y="1584126"/>
                  </a:lnTo>
                  <a:lnTo>
                    <a:pt x="585192" y="1617017"/>
                  </a:lnTo>
                  <a:lnTo>
                    <a:pt x="681483" y="1617017"/>
                  </a:lnTo>
                  <a:lnTo>
                    <a:pt x="681483" y="1584126"/>
                  </a:lnTo>
                  <a:close/>
                </a:path>
                <a:path w="12071350" h="2314575">
                  <a:moveTo>
                    <a:pt x="657076" y="1520279"/>
                  </a:moveTo>
                  <a:lnTo>
                    <a:pt x="615453" y="1535906"/>
                  </a:lnTo>
                  <a:lnTo>
                    <a:pt x="608409" y="1572220"/>
                  </a:lnTo>
                  <a:lnTo>
                    <a:pt x="608409" y="1584126"/>
                  </a:lnTo>
                  <a:lnTo>
                    <a:pt x="650230" y="1584126"/>
                  </a:lnTo>
                  <a:lnTo>
                    <a:pt x="650230" y="1564927"/>
                  </a:lnTo>
                  <a:lnTo>
                    <a:pt x="651519" y="1559520"/>
                  </a:lnTo>
                  <a:lnTo>
                    <a:pt x="656778" y="1553864"/>
                  </a:lnTo>
                  <a:lnTo>
                    <a:pt x="661144" y="1552426"/>
                  </a:lnTo>
                  <a:lnTo>
                    <a:pt x="686856" y="1552426"/>
                  </a:lnTo>
                  <a:lnTo>
                    <a:pt x="692050" y="1525637"/>
                  </a:lnTo>
                  <a:lnTo>
                    <a:pt x="683446" y="1523293"/>
                  </a:lnTo>
                  <a:lnTo>
                    <a:pt x="674749" y="1521618"/>
                  </a:lnTo>
                  <a:lnTo>
                    <a:pt x="665959" y="1520614"/>
                  </a:lnTo>
                  <a:lnTo>
                    <a:pt x="657076" y="1520279"/>
                  </a:lnTo>
                  <a:close/>
                </a:path>
                <a:path w="12071350" h="2314575">
                  <a:moveTo>
                    <a:pt x="748903" y="1528316"/>
                  </a:moveTo>
                  <a:lnTo>
                    <a:pt x="706933" y="1552723"/>
                  </a:lnTo>
                  <a:lnTo>
                    <a:pt x="706933" y="1584126"/>
                  </a:lnTo>
                  <a:lnTo>
                    <a:pt x="748903" y="1584126"/>
                  </a:lnTo>
                  <a:lnTo>
                    <a:pt x="748903" y="1528316"/>
                  </a:lnTo>
                  <a:close/>
                </a:path>
                <a:path w="12071350" h="2314575">
                  <a:moveTo>
                    <a:pt x="686856" y="1552426"/>
                  </a:moveTo>
                  <a:lnTo>
                    <a:pt x="673348" y="1552426"/>
                  </a:lnTo>
                  <a:lnTo>
                    <a:pt x="679747" y="1553219"/>
                  </a:lnTo>
                  <a:lnTo>
                    <a:pt x="686395" y="1554807"/>
                  </a:lnTo>
                  <a:lnTo>
                    <a:pt x="686856" y="1552426"/>
                  </a:lnTo>
                  <a:close/>
                </a:path>
                <a:path w="12071350" h="2314575">
                  <a:moveTo>
                    <a:pt x="866775" y="1580554"/>
                  </a:moveTo>
                  <a:lnTo>
                    <a:pt x="825782" y="1593112"/>
                  </a:lnTo>
                  <a:lnTo>
                    <a:pt x="799430" y="1629333"/>
                  </a:lnTo>
                  <a:lnTo>
                    <a:pt x="794295" y="1664344"/>
                  </a:lnTo>
                  <a:lnTo>
                    <a:pt x="795272" y="1680083"/>
                  </a:lnTo>
                  <a:lnTo>
                    <a:pt x="809922" y="1718816"/>
                  </a:lnTo>
                  <a:lnTo>
                    <a:pt x="851668" y="1744070"/>
                  </a:lnTo>
                  <a:lnTo>
                    <a:pt x="870942" y="1745753"/>
                  </a:lnTo>
                  <a:lnTo>
                    <a:pt x="883415" y="1745009"/>
                  </a:lnTo>
                  <a:lnTo>
                    <a:pt x="922371" y="1727141"/>
                  </a:lnTo>
                  <a:lnTo>
                    <a:pt x="932125" y="1714499"/>
                  </a:lnTo>
                  <a:lnTo>
                    <a:pt x="871388" y="1714499"/>
                  </a:lnTo>
                  <a:lnTo>
                    <a:pt x="864468" y="1713858"/>
                  </a:lnTo>
                  <a:lnTo>
                    <a:pt x="837958" y="1683999"/>
                  </a:lnTo>
                  <a:lnTo>
                    <a:pt x="837158" y="1675209"/>
                  </a:lnTo>
                  <a:lnTo>
                    <a:pt x="941933" y="1675209"/>
                  </a:lnTo>
                  <a:lnTo>
                    <a:pt x="941049" y="1652727"/>
                  </a:lnTo>
                  <a:lnTo>
                    <a:pt x="940479" y="1649610"/>
                  </a:lnTo>
                  <a:lnTo>
                    <a:pt x="837902" y="1649610"/>
                  </a:lnTo>
                  <a:lnTo>
                    <a:pt x="838395" y="1641499"/>
                  </a:lnTo>
                  <a:lnTo>
                    <a:pt x="860176" y="1612552"/>
                  </a:lnTo>
                  <a:lnTo>
                    <a:pt x="928250" y="1612552"/>
                  </a:lnTo>
                  <a:lnTo>
                    <a:pt x="922436" y="1603920"/>
                  </a:lnTo>
                  <a:lnTo>
                    <a:pt x="911311" y="1593698"/>
                  </a:lnTo>
                  <a:lnTo>
                    <a:pt x="898326" y="1586396"/>
                  </a:lnTo>
                  <a:lnTo>
                    <a:pt x="883480" y="1582015"/>
                  </a:lnTo>
                  <a:lnTo>
                    <a:pt x="866775" y="1580554"/>
                  </a:lnTo>
                  <a:close/>
                </a:path>
                <a:path w="12071350" h="2314575">
                  <a:moveTo>
                    <a:pt x="898028" y="1691878"/>
                  </a:moveTo>
                  <a:lnTo>
                    <a:pt x="895746" y="1699815"/>
                  </a:lnTo>
                  <a:lnTo>
                    <a:pt x="892373" y="1705570"/>
                  </a:lnTo>
                  <a:lnTo>
                    <a:pt x="883443" y="1712714"/>
                  </a:lnTo>
                  <a:lnTo>
                    <a:pt x="877937" y="1714499"/>
                  </a:lnTo>
                  <a:lnTo>
                    <a:pt x="932125" y="1714499"/>
                  </a:lnTo>
                  <a:lnTo>
                    <a:pt x="935096" y="1709653"/>
                  </a:lnTo>
                  <a:lnTo>
                    <a:pt x="939700" y="1698873"/>
                  </a:lnTo>
                  <a:lnTo>
                    <a:pt x="898028" y="1691878"/>
                  </a:lnTo>
                  <a:close/>
                </a:path>
                <a:path w="12071350" h="2314575">
                  <a:moveTo>
                    <a:pt x="928250" y="1612552"/>
                  </a:moveTo>
                  <a:lnTo>
                    <a:pt x="877837" y="1612552"/>
                  </a:lnTo>
                  <a:lnTo>
                    <a:pt x="885080" y="1615727"/>
                  </a:lnTo>
                  <a:lnTo>
                    <a:pt x="891033" y="1622077"/>
                  </a:lnTo>
                  <a:lnTo>
                    <a:pt x="894968" y="1627314"/>
                  </a:lnTo>
                  <a:lnTo>
                    <a:pt x="897842" y="1633649"/>
                  </a:lnTo>
                  <a:lnTo>
                    <a:pt x="899656" y="1641081"/>
                  </a:lnTo>
                  <a:lnTo>
                    <a:pt x="900410" y="1649610"/>
                  </a:lnTo>
                  <a:lnTo>
                    <a:pt x="940479" y="1649610"/>
                  </a:lnTo>
                  <a:lnTo>
                    <a:pt x="937505" y="1633351"/>
                  </a:lnTo>
                  <a:lnTo>
                    <a:pt x="931301" y="1617082"/>
                  </a:lnTo>
                  <a:lnTo>
                    <a:pt x="928250" y="1612552"/>
                  </a:lnTo>
                  <a:close/>
                </a:path>
                <a:path w="12071350" h="2314575">
                  <a:moveTo>
                    <a:pt x="1013221" y="1584126"/>
                  </a:moveTo>
                  <a:lnTo>
                    <a:pt x="974377" y="1584126"/>
                  </a:lnTo>
                  <a:lnTo>
                    <a:pt x="974377" y="1742182"/>
                  </a:lnTo>
                  <a:lnTo>
                    <a:pt x="1016198" y="1742182"/>
                  </a:lnTo>
                  <a:lnTo>
                    <a:pt x="1016198" y="1693366"/>
                  </a:lnTo>
                  <a:lnTo>
                    <a:pt x="1016412" y="1674930"/>
                  </a:lnTo>
                  <a:lnTo>
                    <a:pt x="1022002" y="1631949"/>
                  </a:lnTo>
                  <a:lnTo>
                    <a:pt x="1029295" y="1622970"/>
                  </a:lnTo>
                  <a:lnTo>
                    <a:pt x="1033363" y="1619696"/>
                  </a:lnTo>
                  <a:lnTo>
                    <a:pt x="1038324" y="1618059"/>
                  </a:lnTo>
                  <a:lnTo>
                    <a:pt x="1066254" y="1618059"/>
                  </a:lnTo>
                  <a:lnTo>
                    <a:pt x="1070323" y="1606599"/>
                  </a:lnTo>
                  <a:lnTo>
                    <a:pt x="1013221" y="1606599"/>
                  </a:lnTo>
                  <a:lnTo>
                    <a:pt x="1013221" y="1584126"/>
                  </a:lnTo>
                  <a:close/>
                </a:path>
                <a:path w="12071350" h="2314575">
                  <a:moveTo>
                    <a:pt x="1066254" y="1618059"/>
                  </a:moveTo>
                  <a:lnTo>
                    <a:pt x="1050230" y="1618059"/>
                  </a:lnTo>
                  <a:lnTo>
                    <a:pt x="1056778" y="1620341"/>
                  </a:lnTo>
                  <a:lnTo>
                    <a:pt x="1063823" y="1624905"/>
                  </a:lnTo>
                  <a:lnTo>
                    <a:pt x="1066254" y="1618059"/>
                  </a:lnTo>
                  <a:close/>
                </a:path>
                <a:path w="12071350" h="2314575">
                  <a:moveTo>
                    <a:pt x="1049238" y="1580554"/>
                  </a:moveTo>
                  <a:lnTo>
                    <a:pt x="1042491" y="1580554"/>
                  </a:lnTo>
                  <a:lnTo>
                    <a:pt x="1036439" y="1582241"/>
                  </a:lnTo>
                  <a:lnTo>
                    <a:pt x="1013221" y="1606599"/>
                  </a:lnTo>
                  <a:lnTo>
                    <a:pt x="1070323" y="1606599"/>
                  </a:lnTo>
                  <a:lnTo>
                    <a:pt x="1076771" y="1588442"/>
                  </a:lnTo>
                  <a:lnTo>
                    <a:pt x="1070083" y="1584991"/>
                  </a:lnTo>
                  <a:lnTo>
                    <a:pt x="1063265" y="1582526"/>
                  </a:lnTo>
                  <a:lnTo>
                    <a:pt x="1056316" y="1581047"/>
                  </a:lnTo>
                  <a:lnTo>
                    <a:pt x="1049238" y="1580554"/>
                  </a:lnTo>
                  <a:close/>
                </a:path>
                <a:path w="12071350" h="2314575">
                  <a:moveTo>
                    <a:pt x="1215181" y="1584126"/>
                  </a:moveTo>
                  <a:lnTo>
                    <a:pt x="1176635" y="1584126"/>
                  </a:lnTo>
                  <a:lnTo>
                    <a:pt x="1176635" y="1742182"/>
                  </a:lnTo>
                  <a:lnTo>
                    <a:pt x="1218455" y="1742182"/>
                  </a:lnTo>
                  <a:lnTo>
                    <a:pt x="1218455" y="1665386"/>
                  </a:lnTo>
                  <a:lnTo>
                    <a:pt x="1218660" y="1654810"/>
                  </a:lnTo>
                  <a:lnTo>
                    <a:pt x="1238051" y="1614289"/>
                  </a:lnTo>
                  <a:lnTo>
                    <a:pt x="1243855" y="1612552"/>
                  </a:lnTo>
                  <a:lnTo>
                    <a:pt x="1406135" y="1612552"/>
                  </a:lnTo>
                  <a:lnTo>
                    <a:pt x="1404788" y="1608385"/>
                  </a:lnTo>
                  <a:lnTo>
                    <a:pt x="1403389" y="1605706"/>
                  </a:lnTo>
                  <a:lnTo>
                    <a:pt x="1215181" y="1605706"/>
                  </a:lnTo>
                  <a:lnTo>
                    <a:pt x="1215181" y="1584126"/>
                  </a:lnTo>
                  <a:close/>
                </a:path>
                <a:path w="12071350" h="2314575">
                  <a:moveTo>
                    <a:pt x="1339254" y="1612552"/>
                  </a:moveTo>
                  <a:lnTo>
                    <a:pt x="1255662" y="1612552"/>
                  </a:lnTo>
                  <a:lnTo>
                    <a:pt x="1259879" y="1613644"/>
                  </a:lnTo>
                  <a:lnTo>
                    <a:pt x="1262955" y="1615826"/>
                  </a:lnTo>
                  <a:lnTo>
                    <a:pt x="1272182" y="1742182"/>
                  </a:lnTo>
                  <a:lnTo>
                    <a:pt x="1314003" y="1742182"/>
                  </a:lnTo>
                  <a:lnTo>
                    <a:pt x="1314021" y="1665386"/>
                  </a:lnTo>
                  <a:lnTo>
                    <a:pt x="1319708" y="1626741"/>
                  </a:lnTo>
                  <a:lnTo>
                    <a:pt x="1333748" y="1614338"/>
                  </a:lnTo>
                  <a:lnTo>
                    <a:pt x="1339254" y="1612552"/>
                  </a:lnTo>
                  <a:close/>
                </a:path>
                <a:path w="12071350" h="2314575">
                  <a:moveTo>
                    <a:pt x="1406135" y="1612552"/>
                  </a:moveTo>
                  <a:lnTo>
                    <a:pt x="1353145" y="1612552"/>
                  </a:lnTo>
                  <a:lnTo>
                    <a:pt x="1359098" y="1615529"/>
                  </a:lnTo>
                  <a:lnTo>
                    <a:pt x="1362967" y="1621482"/>
                  </a:lnTo>
                  <a:lnTo>
                    <a:pt x="1367283" y="1742182"/>
                  </a:lnTo>
                  <a:lnTo>
                    <a:pt x="1409104" y="1742182"/>
                  </a:lnTo>
                  <a:lnTo>
                    <a:pt x="1408988" y="1636588"/>
                  </a:lnTo>
                  <a:lnTo>
                    <a:pt x="1406676" y="1614227"/>
                  </a:lnTo>
                  <a:lnTo>
                    <a:pt x="1406135" y="1612552"/>
                  </a:lnTo>
                  <a:close/>
                </a:path>
                <a:path w="12071350" h="2314575">
                  <a:moveTo>
                    <a:pt x="1264443" y="1580554"/>
                  </a:moveTo>
                  <a:lnTo>
                    <a:pt x="1250649" y="1582126"/>
                  </a:lnTo>
                  <a:lnTo>
                    <a:pt x="1237840" y="1586842"/>
                  </a:lnTo>
                  <a:lnTo>
                    <a:pt x="1226018" y="1594702"/>
                  </a:lnTo>
                  <a:lnTo>
                    <a:pt x="1215181" y="1605706"/>
                  </a:lnTo>
                  <a:lnTo>
                    <a:pt x="1309092" y="1605706"/>
                  </a:lnTo>
                  <a:lnTo>
                    <a:pt x="1278619" y="1582117"/>
                  </a:lnTo>
                  <a:lnTo>
                    <a:pt x="1264443" y="1580554"/>
                  </a:lnTo>
                  <a:close/>
                </a:path>
                <a:path w="12071350" h="2314575">
                  <a:moveTo>
                    <a:pt x="1357312" y="1580554"/>
                  </a:moveTo>
                  <a:lnTo>
                    <a:pt x="1319869" y="1594702"/>
                  </a:lnTo>
                  <a:lnTo>
                    <a:pt x="1309092" y="1605706"/>
                  </a:lnTo>
                  <a:lnTo>
                    <a:pt x="1403389" y="1605706"/>
                  </a:lnTo>
                  <a:lnTo>
                    <a:pt x="1365684" y="1581001"/>
                  </a:lnTo>
                  <a:lnTo>
                    <a:pt x="1357312" y="1580554"/>
                  </a:lnTo>
                  <a:close/>
                </a:path>
                <a:path w="12071350" h="2314575">
                  <a:moveTo>
                    <a:pt x="1492746" y="1523999"/>
                  </a:moveTo>
                  <a:lnTo>
                    <a:pt x="1450925" y="1523999"/>
                  </a:lnTo>
                  <a:lnTo>
                    <a:pt x="1450925" y="1562695"/>
                  </a:lnTo>
                  <a:lnTo>
                    <a:pt x="1492746" y="1562695"/>
                  </a:lnTo>
                  <a:lnTo>
                    <a:pt x="1492746" y="1523999"/>
                  </a:lnTo>
                  <a:close/>
                </a:path>
                <a:path w="12071350" h="2314575">
                  <a:moveTo>
                    <a:pt x="1492746" y="1584126"/>
                  </a:moveTo>
                  <a:lnTo>
                    <a:pt x="1450925" y="1584126"/>
                  </a:lnTo>
                  <a:lnTo>
                    <a:pt x="1450925" y="1742182"/>
                  </a:lnTo>
                  <a:lnTo>
                    <a:pt x="1492746" y="1742182"/>
                  </a:lnTo>
                  <a:lnTo>
                    <a:pt x="1492746" y="1584126"/>
                  </a:lnTo>
                  <a:close/>
                </a:path>
                <a:path w="12071350" h="2314575">
                  <a:moveTo>
                    <a:pt x="1574303" y="1584126"/>
                  </a:moveTo>
                  <a:lnTo>
                    <a:pt x="1535459" y="1584126"/>
                  </a:lnTo>
                  <a:lnTo>
                    <a:pt x="1535459" y="1742182"/>
                  </a:lnTo>
                  <a:lnTo>
                    <a:pt x="1577280" y="1742182"/>
                  </a:lnTo>
                  <a:lnTo>
                    <a:pt x="1577280" y="1670595"/>
                  </a:lnTo>
                  <a:lnTo>
                    <a:pt x="1577475" y="1658391"/>
                  </a:lnTo>
                  <a:lnTo>
                    <a:pt x="1598066" y="1614537"/>
                  </a:lnTo>
                  <a:lnTo>
                    <a:pt x="1604565" y="1612552"/>
                  </a:lnTo>
                  <a:lnTo>
                    <a:pt x="1676399" y="1612552"/>
                  </a:lnTo>
                  <a:lnTo>
                    <a:pt x="1675655" y="1609278"/>
                  </a:lnTo>
                  <a:lnTo>
                    <a:pt x="1674754" y="1607343"/>
                  </a:lnTo>
                  <a:lnTo>
                    <a:pt x="1574303" y="1607343"/>
                  </a:lnTo>
                  <a:lnTo>
                    <a:pt x="1574303" y="1584126"/>
                  </a:lnTo>
                  <a:close/>
                </a:path>
                <a:path w="12071350" h="2314575">
                  <a:moveTo>
                    <a:pt x="1676399" y="1612552"/>
                  </a:moveTo>
                  <a:lnTo>
                    <a:pt x="1617464" y="1612552"/>
                  </a:lnTo>
                  <a:lnTo>
                    <a:pt x="1622276" y="1613941"/>
                  </a:lnTo>
                  <a:lnTo>
                    <a:pt x="1626244" y="1616719"/>
                  </a:lnTo>
                  <a:lnTo>
                    <a:pt x="1637659" y="1658391"/>
                  </a:lnTo>
                  <a:lnTo>
                    <a:pt x="1637704" y="1742182"/>
                  </a:lnTo>
                  <a:lnTo>
                    <a:pt x="1679525" y="1742182"/>
                  </a:lnTo>
                  <a:lnTo>
                    <a:pt x="1679461" y="1640234"/>
                  </a:lnTo>
                  <a:lnTo>
                    <a:pt x="1677144" y="1615826"/>
                  </a:lnTo>
                  <a:lnTo>
                    <a:pt x="1676399" y="1612552"/>
                  </a:lnTo>
                  <a:close/>
                </a:path>
                <a:path w="12071350" h="2314575">
                  <a:moveTo>
                    <a:pt x="1626393" y="1580554"/>
                  </a:moveTo>
                  <a:lnTo>
                    <a:pt x="1611362" y="1582229"/>
                  </a:lnTo>
                  <a:lnTo>
                    <a:pt x="1597669" y="1587251"/>
                  </a:lnTo>
                  <a:lnTo>
                    <a:pt x="1585317" y="1595623"/>
                  </a:lnTo>
                  <a:lnTo>
                    <a:pt x="1574303" y="1607343"/>
                  </a:lnTo>
                  <a:lnTo>
                    <a:pt x="1674754" y="1607343"/>
                  </a:lnTo>
                  <a:lnTo>
                    <a:pt x="1672927" y="1603424"/>
                  </a:lnTo>
                  <a:lnTo>
                    <a:pt x="1668958" y="1598265"/>
                  </a:lnTo>
                  <a:lnTo>
                    <a:pt x="1665089" y="1593105"/>
                  </a:lnTo>
                  <a:lnTo>
                    <a:pt x="1633165" y="1580870"/>
                  </a:lnTo>
                  <a:lnTo>
                    <a:pt x="1626393" y="1580554"/>
                  </a:lnTo>
                  <a:close/>
                </a:path>
                <a:path w="12071350" h="2314575">
                  <a:moveTo>
                    <a:pt x="1782365" y="1580554"/>
                  </a:moveTo>
                  <a:lnTo>
                    <a:pt x="1741372" y="1593112"/>
                  </a:lnTo>
                  <a:lnTo>
                    <a:pt x="1715020" y="1629333"/>
                  </a:lnTo>
                  <a:lnTo>
                    <a:pt x="1709886" y="1664344"/>
                  </a:lnTo>
                  <a:lnTo>
                    <a:pt x="1710863" y="1680083"/>
                  </a:lnTo>
                  <a:lnTo>
                    <a:pt x="1725513" y="1718816"/>
                  </a:lnTo>
                  <a:lnTo>
                    <a:pt x="1767259" y="1744070"/>
                  </a:lnTo>
                  <a:lnTo>
                    <a:pt x="1786532" y="1745753"/>
                  </a:lnTo>
                  <a:lnTo>
                    <a:pt x="1799006" y="1745009"/>
                  </a:lnTo>
                  <a:lnTo>
                    <a:pt x="1837962" y="1727141"/>
                  </a:lnTo>
                  <a:lnTo>
                    <a:pt x="1847716" y="1714499"/>
                  </a:lnTo>
                  <a:lnTo>
                    <a:pt x="1786979" y="1714499"/>
                  </a:lnTo>
                  <a:lnTo>
                    <a:pt x="1780058" y="1713858"/>
                  </a:lnTo>
                  <a:lnTo>
                    <a:pt x="1753548" y="1683999"/>
                  </a:lnTo>
                  <a:lnTo>
                    <a:pt x="1752748" y="1675209"/>
                  </a:lnTo>
                  <a:lnTo>
                    <a:pt x="1857523" y="1675209"/>
                  </a:lnTo>
                  <a:lnTo>
                    <a:pt x="1856640" y="1652727"/>
                  </a:lnTo>
                  <a:lnTo>
                    <a:pt x="1856070" y="1649610"/>
                  </a:lnTo>
                  <a:lnTo>
                    <a:pt x="1753492" y="1649610"/>
                  </a:lnTo>
                  <a:lnTo>
                    <a:pt x="1753985" y="1641499"/>
                  </a:lnTo>
                  <a:lnTo>
                    <a:pt x="1775767" y="1612552"/>
                  </a:lnTo>
                  <a:lnTo>
                    <a:pt x="1843840" y="1612552"/>
                  </a:lnTo>
                  <a:lnTo>
                    <a:pt x="1838027" y="1603920"/>
                  </a:lnTo>
                  <a:lnTo>
                    <a:pt x="1826902" y="1593698"/>
                  </a:lnTo>
                  <a:lnTo>
                    <a:pt x="1813917" y="1586396"/>
                  </a:lnTo>
                  <a:lnTo>
                    <a:pt x="1799071" y="1582015"/>
                  </a:lnTo>
                  <a:lnTo>
                    <a:pt x="1782365" y="1580554"/>
                  </a:lnTo>
                  <a:close/>
                </a:path>
                <a:path w="12071350" h="2314575">
                  <a:moveTo>
                    <a:pt x="1813619" y="1691878"/>
                  </a:moveTo>
                  <a:lnTo>
                    <a:pt x="1811337" y="1699815"/>
                  </a:lnTo>
                  <a:lnTo>
                    <a:pt x="1807964" y="1705570"/>
                  </a:lnTo>
                  <a:lnTo>
                    <a:pt x="1799034" y="1712714"/>
                  </a:lnTo>
                  <a:lnTo>
                    <a:pt x="1793527" y="1714499"/>
                  </a:lnTo>
                  <a:lnTo>
                    <a:pt x="1847716" y="1714499"/>
                  </a:lnTo>
                  <a:lnTo>
                    <a:pt x="1850687" y="1709653"/>
                  </a:lnTo>
                  <a:lnTo>
                    <a:pt x="1855291" y="1698873"/>
                  </a:lnTo>
                  <a:lnTo>
                    <a:pt x="1813619" y="1691878"/>
                  </a:lnTo>
                  <a:close/>
                </a:path>
                <a:path w="12071350" h="2314575">
                  <a:moveTo>
                    <a:pt x="1843840" y="1612552"/>
                  </a:moveTo>
                  <a:lnTo>
                    <a:pt x="1793428" y="1612552"/>
                  </a:lnTo>
                  <a:lnTo>
                    <a:pt x="1800671" y="1615727"/>
                  </a:lnTo>
                  <a:lnTo>
                    <a:pt x="1806624" y="1622077"/>
                  </a:lnTo>
                  <a:lnTo>
                    <a:pt x="1810559" y="1627314"/>
                  </a:lnTo>
                  <a:lnTo>
                    <a:pt x="1813433" y="1633649"/>
                  </a:lnTo>
                  <a:lnTo>
                    <a:pt x="1815247" y="1641081"/>
                  </a:lnTo>
                  <a:lnTo>
                    <a:pt x="1816000" y="1649610"/>
                  </a:lnTo>
                  <a:lnTo>
                    <a:pt x="1856070" y="1649610"/>
                  </a:lnTo>
                  <a:lnTo>
                    <a:pt x="1853096" y="1633351"/>
                  </a:lnTo>
                  <a:lnTo>
                    <a:pt x="1846891" y="1617082"/>
                  </a:lnTo>
                  <a:lnTo>
                    <a:pt x="1843840" y="1612552"/>
                  </a:lnTo>
                  <a:close/>
                </a:path>
                <a:path w="12071350" h="2314575">
                  <a:moveTo>
                    <a:pt x="1933575" y="1700361"/>
                  </a:moveTo>
                  <a:lnTo>
                    <a:pt x="1891754" y="1700361"/>
                  </a:lnTo>
                  <a:lnTo>
                    <a:pt x="1891754" y="1742182"/>
                  </a:lnTo>
                  <a:lnTo>
                    <a:pt x="1933575" y="1742182"/>
                  </a:lnTo>
                  <a:lnTo>
                    <a:pt x="1933575" y="1700361"/>
                  </a:lnTo>
                  <a:close/>
                </a:path>
                <a:path w="12071350" h="2314575">
                  <a:moveTo>
                    <a:pt x="81408" y="2088554"/>
                  </a:moveTo>
                  <a:lnTo>
                    <a:pt x="39290" y="2098823"/>
                  </a:lnTo>
                  <a:lnTo>
                    <a:pt x="10269" y="2128589"/>
                  </a:lnTo>
                  <a:lnTo>
                    <a:pt x="0" y="2168921"/>
                  </a:lnTo>
                  <a:lnTo>
                    <a:pt x="641" y="2182028"/>
                  </a:lnTo>
                  <a:lnTo>
                    <a:pt x="15989" y="2224090"/>
                  </a:lnTo>
                  <a:lnTo>
                    <a:pt x="50201" y="2248228"/>
                  </a:lnTo>
                  <a:lnTo>
                    <a:pt x="81706" y="2253753"/>
                  </a:lnTo>
                  <a:lnTo>
                    <a:pt x="98514" y="2252284"/>
                  </a:lnTo>
                  <a:lnTo>
                    <a:pt x="113816" y="2247875"/>
                  </a:lnTo>
                  <a:lnTo>
                    <a:pt x="127610" y="2240526"/>
                  </a:lnTo>
                  <a:lnTo>
                    <a:pt x="139898" y="2230239"/>
                  </a:lnTo>
                  <a:lnTo>
                    <a:pt x="148420" y="2219672"/>
                  </a:lnTo>
                  <a:lnTo>
                    <a:pt x="81557" y="2219672"/>
                  </a:lnTo>
                  <a:lnTo>
                    <a:pt x="73697" y="2218890"/>
                  </a:lnTo>
                  <a:lnTo>
                    <a:pt x="45653" y="2191915"/>
                  </a:lnTo>
                  <a:lnTo>
                    <a:pt x="42862" y="2171154"/>
                  </a:lnTo>
                  <a:lnTo>
                    <a:pt x="43560" y="2160085"/>
                  </a:lnTo>
                  <a:lnTo>
                    <a:pt x="66488" y="2125761"/>
                  </a:lnTo>
                  <a:lnTo>
                    <a:pt x="81557" y="2122636"/>
                  </a:lnTo>
                  <a:lnTo>
                    <a:pt x="148874" y="2122636"/>
                  </a:lnTo>
                  <a:lnTo>
                    <a:pt x="140196" y="2111920"/>
                  </a:lnTo>
                  <a:lnTo>
                    <a:pt x="127927" y="2101698"/>
                  </a:lnTo>
                  <a:lnTo>
                    <a:pt x="114039" y="2094396"/>
                  </a:lnTo>
                  <a:lnTo>
                    <a:pt x="98533" y="2090015"/>
                  </a:lnTo>
                  <a:lnTo>
                    <a:pt x="81408" y="2088554"/>
                  </a:lnTo>
                  <a:close/>
                </a:path>
                <a:path w="12071350" h="2314575">
                  <a:moveTo>
                    <a:pt x="148874" y="2122636"/>
                  </a:moveTo>
                  <a:lnTo>
                    <a:pt x="81557" y="2122636"/>
                  </a:lnTo>
                  <a:lnTo>
                    <a:pt x="89408" y="2123417"/>
                  </a:lnTo>
                  <a:lnTo>
                    <a:pt x="96589" y="2125761"/>
                  </a:lnTo>
                  <a:lnTo>
                    <a:pt x="119406" y="2159917"/>
                  </a:lnTo>
                  <a:lnTo>
                    <a:pt x="120085" y="2171154"/>
                  </a:lnTo>
                  <a:lnTo>
                    <a:pt x="119408" y="2182028"/>
                  </a:lnTo>
                  <a:lnTo>
                    <a:pt x="96589" y="2216546"/>
                  </a:lnTo>
                  <a:lnTo>
                    <a:pt x="81557" y="2219672"/>
                  </a:lnTo>
                  <a:lnTo>
                    <a:pt x="148420" y="2219672"/>
                  </a:lnTo>
                  <a:lnTo>
                    <a:pt x="150055" y="2217644"/>
                  </a:lnTo>
                  <a:lnTo>
                    <a:pt x="157311" y="2203524"/>
                  </a:lnTo>
                  <a:lnTo>
                    <a:pt x="161664" y="2187878"/>
                  </a:lnTo>
                  <a:lnTo>
                    <a:pt x="163115" y="2170707"/>
                  </a:lnTo>
                  <a:lnTo>
                    <a:pt x="161683" y="2153694"/>
                  </a:lnTo>
                  <a:lnTo>
                    <a:pt x="157385" y="2138226"/>
                  </a:lnTo>
                  <a:lnTo>
                    <a:pt x="150223" y="2124301"/>
                  </a:lnTo>
                  <a:lnTo>
                    <a:pt x="148874" y="2122636"/>
                  </a:lnTo>
                  <a:close/>
                </a:path>
                <a:path w="12071350" h="2314575">
                  <a:moveTo>
                    <a:pt x="612576" y="2031999"/>
                  </a:moveTo>
                  <a:lnTo>
                    <a:pt x="450800" y="2031999"/>
                  </a:lnTo>
                  <a:lnTo>
                    <a:pt x="450800" y="2250182"/>
                  </a:lnTo>
                  <a:lnTo>
                    <a:pt x="616743" y="2250182"/>
                  </a:lnTo>
                  <a:lnTo>
                    <a:pt x="616743" y="2213421"/>
                  </a:lnTo>
                  <a:lnTo>
                    <a:pt x="494853" y="2213421"/>
                  </a:lnTo>
                  <a:lnTo>
                    <a:pt x="494853" y="2154039"/>
                  </a:lnTo>
                  <a:lnTo>
                    <a:pt x="604391" y="2154039"/>
                  </a:lnTo>
                  <a:lnTo>
                    <a:pt x="604391" y="2117278"/>
                  </a:lnTo>
                  <a:lnTo>
                    <a:pt x="494853" y="2117278"/>
                  </a:lnTo>
                  <a:lnTo>
                    <a:pt x="494853" y="2068909"/>
                  </a:lnTo>
                  <a:lnTo>
                    <a:pt x="612576" y="2068909"/>
                  </a:lnTo>
                  <a:lnTo>
                    <a:pt x="612576" y="2031999"/>
                  </a:lnTo>
                  <a:close/>
                </a:path>
                <a:path w="12071350" h="2314575">
                  <a:moveTo>
                    <a:pt x="687139" y="2092126"/>
                  </a:moveTo>
                  <a:lnTo>
                    <a:pt x="636091" y="2092126"/>
                  </a:lnTo>
                  <a:lnTo>
                    <a:pt x="690711" y="2168773"/>
                  </a:lnTo>
                  <a:lnTo>
                    <a:pt x="633710" y="2250182"/>
                  </a:lnTo>
                  <a:lnTo>
                    <a:pt x="682674" y="2250182"/>
                  </a:lnTo>
                  <a:lnTo>
                    <a:pt x="715119" y="2201217"/>
                  </a:lnTo>
                  <a:lnTo>
                    <a:pt x="764187" y="2201217"/>
                  </a:lnTo>
                  <a:lnTo>
                    <a:pt x="740122" y="2166987"/>
                  </a:lnTo>
                  <a:lnTo>
                    <a:pt x="762597" y="2135584"/>
                  </a:lnTo>
                  <a:lnTo>
                    <a:pt x="715119" y="2135584"/>
                  </a:lnTo>
                  <a:lnTo>
                    <a:pt x="687139" y="2092126"/>
                  </a:lnTo>
                  <a:close/>
                </a:path>
                <a:path w="12071350" h="2314575">
                  <a:moveTo>
                    <a:pt x="764187" y="2201217"/>
                  </a:moveTo>
                  <a:lnTo>
                    <a:pt x="715119" y="2201217"/>
                  </a:lnTo>
                  <a:lnTo>
                    <a:pt x="747266" y="2250182"/>
                  </a:lnTo>
                  <a:lnTo>
                    <a:pt x="798611" y="2250182"/>
                  </a:lnTo>
                  <a:lnTo>
                    <a:pt x="764187" y="2201217"/>
                  </a:lnTo>
                  <a:close/>
                </a:path>
                <a:path w="12071350" h="2314575">
                  <a:moveTo>
                    <a:pt x="793700" y="2092126"/>
                  </a:moveTo>
                  <a:lnTo>
                    <a:pt x="744587" y="2092126"/>
                  </a:lnTo>
                  <a:lnTo>
                    <a:pt x="715119" y="2135584"/>
                  </a:lnTo>
                  <a:lnTo>
                    <a:pt x="762597" y="2135584"/>
                  </a:lnTo>
                  <a:lnTo>
                    <a:pt x="793700" y="2092126"/>
                  </a:lnTo>
                  <a:close/>
                </a:path>
                <a:path w="12071350" h="2314575">
                  <a:moveTo>
                    <a:pt x="861268" y="2092126"/>
                  </a:moveTo>
                  <a:lnTo>
                    <a:pt x="822275" y="2092126"/>
                  </a:lnTo>
                  <a:lnTo>
                    <a:pt x="822275" y="2310308"/>
                  </a:lnTo>
                  <a:lnTo>
                    <a:pt x="864096" y="2310308"/>
                  </a:lnTo>
                  <a:lnTo>
                    <a:pt x="864096" y="2230685"/>
                  </a:lnTo>
                  <a:lnTo>
                    <a:pt x="957945" y="2230685"/>
                  </a:lnTo>
                  <a:lnTo>
                    <a:pt x="965019" y="2220565"/>
                  </a:lnTo>
                  <a:lnTo>
                    <a:pt x="899963" y="2220565"/>
                  </a:lnTo>
                  <a:lnTo>
                    <a:pt x="892635" y="2219765"/>
                  </a:lnTo>
                  <a:lnTo>
                    <a:pt x="866291" y="2191655"/>
                  </a:lnTo>
                  <a:lnTo>
                    <a:pt x="863649" y="2168475"/>
                  </a:lnTo>
                  <a:lnTo>
                    <a:pt x="864282" y="2157583"/>
                  </a:lnTo>
                  <a:lnTo>
                    <a:pt x="885192" y="2124571"/>
                  </a:lnTo>
                  <a:lnTo>
                    <a:pt x="899219" y="2121594"/>
                  </a:lnTo>
                  <a:lnTo>
                    <a:pt x="965385" y="2121594"/>
                  </a:lnTo>
                  <a:lnTo>
                    <a:pt x="960954" y="2115343"/>
                  </a:lnTo>
                  <a:lnTo>
                    <a:pt x="861268" y="2115343"/>
                  </a:lnTo>
                  <a:lnTo>
                    <a:pt x="861268" y="2092126"/>
                  </a:lnTo>
                  <a:close/>
                </a:path>
                <a:path w="12071350" h="2314575">
                  <a:moveTo>
                    <a:pt x="957945" y="2230685"/>
                  </a:moveTo>
                  <a:lnTo>
                    <a:pt x="864096" y="2230685"/>
                  </a:lnTo>
                  <a:lnTo>
                    <a:pt x="869900" y="2236545"/>
                  </a:lnTo>
                  <a:lnTo>
                    <a:pt x="901501" y="2253753"/>
                  </a:lnTo>
                  <a:lnTo>
                    <a:pt x="910232" y="2253753"/>
                  </a:lnTo>
                  <a:lnTo>
                    <a:pt x="946928" y="2241447"/>
                  </a:lnTo>
                  <a:lnTo>
                    <a:pt x="957945" y="2230685"/>
                  </a:lnTo>
                  <a:close/>
                </a:path>
                <a:path w="12071350" h="2314575">
                  <a:moveTo>
                    <a:pt x="965385" y="2121594"/>
                  </a:moveTo>
                  <a:lnTo>
                    <a:pt x="899219" y="2121594"/>
                  </a:lnTo>
                  <a:lnTo>
                    <a:pt x="906288" y="2122347"/>
                  </a:lnTo>
                  <a:lnTo>
                    <a:pt x="912762" y="2124608"/>
                  </a:lnTo>
                  <a:lnTo>
                    <a:pt x="933273" y="2158931"/>
                  </a:lnTo>
                  <a:lnTo>
                    <a:pt x="933896" y="2170558"/>
                  </a:lnTo>
                  <a:lnTo>
                    <a:pt x="933291" y="2182948"/>
                  </a:lnTo>
                  <a:lnTo>
                    <a:pt x="913320" y="2217663"/>
                  </a:lnTo>
                  <a:lnTo>
                    <a:pt x="899963" y="2220565"/>
                  </a:lnTo>
                  <a:lnTo>
                    <a:pt x="965019" y="2220565"/>
                  </a:lnTo>
                  <a:lnTo>
                    <a:pt x="965578" y="2219765"/>
                  </a:lnTo>
                  <a:lnTo>
                    <a:pt x="971624" y="2205459"/>
                  </a:lnTo>
                  <a:lnTo>
                    <a:pt x="975252" y="2188957"/>
                  </a:lnTo>
                  <a:lnTo>
                    <a:pt x="976442" y="2170558"/>
                  </a:lnTo>
                  <a:lnTo>
                    <a:pt x="976343" y="2168475"/>
                  </a:lnTo>
                  <a:lnTo>
                    <a:pt x="975261" y="2152048"/>
                  </a:lnTo>
                  <a:lnTo>
                    <a:pt x="971661" y="2135956"/>
                  </a:lnTo>
                  <a:lnTo>
                    <a:pt x="965661" y="2121985"/>
                  </a:lnTo>
                  <a:lnTo>
                    <a:pt x="965385" y="2121594"/>
                  </a:lnTo>
                  <a:close/>
                </a:path>
                <a:path w="12071350" h="2314575">
                  <a:moveTo>
                    <a:pt x="910530" y="2088554"/>
                  </a:moveTo>
                  <a:lnTo>
                    <a:pt x="870198" y="2104553"/>
                  </a:lnTo>
                  <a:lnTo>
                    <a:pt x="861268" y="2115343"/>
                  </a:lnTo>
                  <a:lnTo>
                    <a:pt x="960954" y="2115343"/>
                  </a:lnTo>
                  <a:lnTo>
                    <a:pt x="923776" y="2089903"/>
                  </a:lnTo>
                  <a:lnTo>
                    <a:pt x="910530" y="2088554"/>
                  </a:lnTo>
                  <a:close/>
                </a:path>
                <a:path w="12071350" h="2314575">
                  <a:moveTo>
                    <a:pt x="1070074" y="2088554"/>
                  </a:moveTo>
                  <a:lnTo>
                    <a:pt x="1029081" y="2101112"/>
                  </a:lnTo>
                  <a:lnTo>
                    <a:pt x="1002729" y="2137333"/>
                  </a:lnTo>
                  <a:lnTo>
                    <a:pt x="997594" y="2172344"/>
                  </a:lnTo>
                  <a:lnTo>
                    <a:pt x="998571" y="2188083"/>
                  </a:lnTo>
                  <a:lnTo>
                    <a:pt x="1013221" y="2226816"/>
                  </a:lnTo>
                  <a:lnTo>
                    <a:pt x="1054968" y="2252070"/>
                  </a:lnTo>
                  <a:lnTo>
                    <a:pt x="1074241" y="2253753"/>
                  </a:lnTo>
                  <a:lnTo>
                    <a:pt x="1086715" y="2253009"/>
                  </a:lnTo>
                  <a:lnTo>
                    <a:pt x="1125670" y="2235141"/>
                  </a:lnTo>
                  <a:lnTo>
                    <a:pt x="1135424" y="2222499"/>
                  </a:lnTo>
                  <a:lnTo>
                    <a:pt x="1074687" y="2222499"/>
                  </a:lnTo>
                  <a:lnTo>
                    <a:pt x="1067767" y="2221858"/>
                  </a:lnTo>
                  <a:lnTo>
                    <a:pt x="1041257" y="2191999"/>
                  </a:lnTo>
                  <a:lnTo>
                    <a:pt x="1040457" y="2183209"/>
                  </a:lnTo>
                  <a:lnTo>
                    <a:pt x="1145232" y="2183209"/>
                  </a:lnTo>
                  <a:lnTo>
                    <a:pt x="1144348" y="2160727"/>
                  </a:lnTo>
                  <a:lnTo>
                    <a:pt x="1143778" y="2157610"/>
                  </a:lnTo>
                  <a:lnTo>
                    <a:pt x="1041201" y="2157610"/>
                  </a:lnTo>
                  <a:lnTo>
                    <a:pt x="1041694" y="2149499"/>
                  </a:lnTo>
                  <a:lnTo>
                    <a:pt x="1063476" y="2120552"/>
                  </a:lnTo>
                  <a:lnTo>
                    <a:pt x="1131549" y="2120552"/>
                  </a:lnTo>
                  <a:lnTo>
                    <a:pt x="1125735" y="2111920"/>
                  </a:lnTo>
                  <a:lnTo>
                    <a:pt x="1114611" y="2101698"/>
                  </a:lnTo>
                  <a:lnTo>
                    <a:pt x="1101625" y="2094396"/>
                  </a:lnTo>
                  <a:lnTo>
                    <a:pt x="1086780" y="2090015"/>
                  </a:lnTo>
                  <a:lnTo>
                    <a:pt x="1070074" y="2088554"/>
                  </a:lnTo>
                  <a:close/>
                </a:path>
                <a:path w="12071350" h="2314575">
                  <a:moveTo>
                    <a:pt x="1101328" y="2199878"/>
                  </a:moveTo>
                  <a:lnTo>
                    <a:pt x="1099046" y="2207815"/>
                  </a:lnTo>
                  <a:lnTo>
                    <a:pt x="1095672" y="2213570"/>
                  </a:lnTo>
                  <a:lnTo>
                    <a:pt x="1086742" y="2220714"/>
                  </a:lnTo>
                  <a:lnTo>
                    <a:pt x="1081236" y="2222499"/>
                  </a:lnTo>
                  <a:lnTo>
                    <a:pt x="1135424" y="2222499"/>
                  </a:lnTo>
                  <a:lnTo>
                    <a:pt x="1138395" y="2217653"/>
                  </a:lnTo>
                  <a:lnTo>
                    <a:pt x="1143000" y="2206873"/>
                  </a:lnTo>
                  <a:lnTo>
                    <a:pt x="1101328" y="2199878"/>
                  </a:lnTo>
                  <a:close/>
                </a:path>
                <a:path w="12071350" h="2314575">
                  <a:moveTo>
                    <a:pt x="1131549" y="2120552"/>
                  </a:moveTo>
                  <a:lnTo>
                    <a:pt x="1081137" y="2120552"/>
                  </a:lnTo>
                  <a:lnTo>
                    <a:pt x="1088380" y="2123727"/>
                  </a:lnTo>
                  <a:lnTo>
                    <a:pt x="1094333" y="2130077"/>
                  </a:lnTo>
                  <a:lnTo>
                    <a:pt x="1098267" y="2135314"/>
                  </a:lnTo>
                  <a:lnTo>
                    <a:pt x="1101142" y="2141649"/>
                  </a:lnTo>
                  <a:lnTo>
                    <a:pt x="1102955" y="2149081"/>
                  </a:lnTo>
                  <a:lnTo>
                    <a:pt x="1103709" y="2157610"/>
                  </a:lnTo>
                  <a:lnTo>
                    <a:pt x="1143778" y="2157610"/>
                  </a:lnTo>
                  <a:lnTo>
                    <a:pt x="1140804" y="2141351"/>
                  </a:lnTo>
                  <a:lnTo>
                    <a:pt x="1134600" y="2125082"/>
                  </a:lnTo>
                  <a:lnTo>
                    <a:pt x="1131549" y="2120552"/>
                  </a:lnTo>
                  <a:close/>
                </a:path>
                <a:path w="12071350" h="2314575">
                  <a:moveTo>
                    <a:pt x="1218009" y="2092126"/>
                  </a:moveTo>
                  <a:lnTo>
                    <a:pt x="1179165" y="2092126"/>
                  </a:lnTo>
                  <a:lnTo>
                    <a:pt x="1179165" y="2250182"/>
                  </a:lnTo>
                  <a:lnTo>
                    <a:pt x="1220985" y="2250182"/>
                  </a:lnTo>
                  <a:lnTo>
                    <a:pt x="1220985" y="2178595"/>
                  </a:lnTo>
                  <a:lnTo>
                    <a:pt x="1221181" y="2166391"/>
                  </a:lnTo>
                  <a:lnTo>
                    <a:pt x="1241772" y="2122537"/>
                  </a:lnTo>
                  <a:lnTo>
                    <a:pt x="1248271" y="2120552"/>
                  </a:lnTo>
                  <a:lnTo>
                    <a:pt x="1320105" y="2120552"/>
                  </a:lnTo>
                  <a:lnTo>
                    <a:pt x="1319361" y="2117278"/>
                  </a:lnTo>
                  <a:lnTo>
                    <a:pt x="1318459" y="2115343"/>
                  </a:lnTo>
                  <a:lnTo>
                    <a:pt x="1218009" y="2115343"/>
                  </a:lnTo>
                  <a:lnTo>
                    <a:pt x="1218009" y="2092126"/>
                  </a:lnTo>
                  <a:close/>
                </a:path>
                <a:path w="12071350" h="2314575">
                  <a:moveTo>
                    <a:pt x="1320105" y="2120552"/>
                  </a:moveTo>
                  <a:lnTo>
                    <a:pt x="1261169" y="2120552"/>
                  </a:lnTo>
                  <a:lnTo>
                    <a:pt x="1265981" y="2121941"/>
                  </a:lnTo>
                  <a:lnTo>
                    <a:pt x="1269950" y="2124719"/>
                  </a:lnTo>
                  <a:lnTo>
                    <a:pt x="1281365" y="2166391"/>
                  </a:lnTo>
                  <a:lnTo>
                    <a:pt x="1281410" y="2250182"/>
                  </a:lnTo>
                  <a:lnTo>
                    <a:pt x="1323230" y="2250182"/>
                  </a:lnTo>
                  <a:lnTo>
                    <a:pt x="1323166" y="2148234"/>
                  </a:lnTo>
                  <a:lnTo>
                    <a:pt x="1320849" y="2123826"/>
                  </a:lnTo>
                  <a:lnTo>
                    <a:pt x="1320105" y="2120552"/>
                  </a:lnTo>
                  <a:close/>
                </a:path>
                <a:path w="12071350" h="2314575">
                  <a:moveTo>
                    <a:pt x="1270099" y="2088554"/>
                  </a:moveTo>
                  <a:lnTo>
                    <a:pt x="1255067" y="2090229"/>
                  </a:lnTo>
                  <a:lnTo>
                    <a:pt x="1241375" y="2095251"/>
                  </a:lnTo>
                  <a:lnTo>
                    <a:pt x="1229022" y="2103623"/>
                  </a:lnTo>
                  <a:lnTo>
                    <a:pt x="1218009" y="2115343"/>
                  </a:lnTo>
                  <a:lnTo>
                    <a:pt x="1318459" y="2115343"/>
                  </a:lnTo>
                  <a:lnTo>
                    <a:pt x="1316632" y="2111424"/>
                  </a:lnTo>
                  <a:lnTo>
                    <a:pt x="1312664" y="2106265"/>
                  </a:lnTo>
                  <a:lnTo>
                    <a:pt x="1308794" y="2101105"/>
                  </a:lnTo>
                  <a:lnTo>
                    <a:pt x="1276870" y="2088870"/>
                  </a:lnTo>
                  <a:lnTo>
                    <a:pt x="1270099" y="2088554"/>
                  </a:lnTo>
                  <a:close/>
                </a:path>
                <a:path w="12071350" h="2314575">
                  <a:moveTo>
                    <a:pt x="1393031" y="2198687"/>
                  </a:moveTo>
                  <a:lnTo>
                    <a:pt x="1351061" y="2205087"/>
                  </a:lnTo>
                  <a:lnTo>
                    <a:pt x="1354773" y="2215737"/>
                  </a:lnTo>
                  <a:lnTo>
                    <a:pt x="1360103" y="2225216"/>
                  </a:lnTo>
                  <a:lnTo>
                    <a:pt x="1397868" y="2250479"/>
                  </a:lnTo>
                  <a:lnTo>
                    <a:pt x="1426815" y="2253753"/>
                  </a:lnTo>
                  <a:lnTo>
                    <a:pt x="1443511" y="2252777"/>
                  </a:lnTo>
                  <a:lnTo>
                    <a:pt x="1480542" y="2238126"/>
                  </a:lnTo>
                  <a:lnTo>
                    <a:pt x="1492533" y="2223541"/>
                  </a:lnTo>
                  <a:lnTo>
                    <a:pt x="1416992" y="2223541"/>
                  </a:lnTo>
                  <a:lnTo>
                    <a:pt x="1409352" y="2221458"/>
                  </a:lnTo>
                  <a:lnTo>
                    <a:pt x="1403895" y="2217291"/>
                  </a:lnTo>
                  <a:lnTo>
                    <a:pt x="1398438" y="2213024"/>
                  </a:lnTo>
                  <a:lnTo>
                    <a:pt x="1394817" y="2206823"/>
                  </a:lnTo>
                  <a:lnTo>
                    <a:pt x="1393031" y="2198687"/>
                  </a:lnTo>
                  <a:close/>
                </a:path>
                <a:path w="12071350" h="2314575">
                  <a:moveTo>
                    <a:pt x="1423392" y="2088554"/>
                  </a:moveTo>
                  <a:lnTo>
                    <a:pt x="1382315" y="2096423"/>
                  </a:lnTo>
                  <a:lnTo>
                    <a:pt x="1357879" y="2127212"/>
                  </a:lnTo>
                  <a:lnTo>
                    <a:pt x="1356866" y="2137072"/>
                  </a:lnTo>
                  <a:lnTo>
                    <a:pt x="1358038" y="2147834"/>
                  </a:lnTo>
                  <a:lnTo>
                    <a:pt x="1384706" y="2177377"/>
                  </a:lnTo>
                  <a:lnTo>
                    <a:pt x="1447006" y="2194718"/>
                  </a:lnTo>
                  <a:lnTo>
                    <a:pt x="1451669" y="2196554"/>
                  </a:lnTo>
                  <a:lnTo>
                    <a:pt x="1453753" y="2198538"/>
                  </a:lnTo>
                  <a:lnTo>
                    <a:pt x="1455737" y="2200622"/>
                  </a:lnTo>
                  <a:lnTo>
                    <a:pt x="1456729" y="2203251"/>
                  </a:lnTo>
                  <a:lnTo>
                    <a:pt x="1456648" y="2211254"/>
                  </a:lnTo>
                  <a:lnTo>
                    <a:pt x="1454894" y="2214810"/>
                  </a:lnTo>
                  <a:lnTo>
                    <a:pt x="1451223" y="2217588"/>
                  </a:lnTo>
                  <a:lnTo>
                    <a:pt x="1445766" y="2221557"/>
                  </a:lnTo>
                  <a:lnTo>
                    <a:pt x="1437630" y="2223541"/>
                  </a:lnTo>
                  <a:lnTo>
                    <a:pt x="1492533" y="2223541"/>
                  </a:lnTo>
                  <a:lnTo>
                    <a:pt x="1494159" y="2220974"/>
                  </a:lnTo>
                  <a:lnTo>
                    <a:pt x="1497564" y="2211254"/>
                  </a:lnTo>
                  <a:lnTo>
                    <a:pt x="1498699" y="2200771"/>
                  </a:lnTo>
                  <a:lnTo>
                    <a:pt x="1497880" y="2191348"/>
                  </a:lnTo>
                  <a:lnTo>
                    <a:pt x="1467296" y="2159508"/>
                  </a:lnTo>
                  <a:lnTo>
                    <a:pt x="1423931" y="2147481"/>
                  </a:lnTo>
                  <a:lnTo>
                    <a:pt x="1412453" y="2144328"/>
                  </a:lnTo>
                  <a:lnTo>
                    <a:pt x="1404435" y="2141602"/>
                  </a:lnTo>
                  <a:lnTo>
                    <a:pt x="1399877" y="2139305"/>
                  </a:lnTo>
                  <a:lnTo>
                    <a:pt x="1397099" y="2137221"/>
                  </a:lnTo>
                  <a:lnTo>
                    <a:pt x="1395710" y="2134691"/>
                  </a:lnTo>
                  <a:lnTo>
                    <a:pt x="1395710" y="2128242"/>
                  </a:lnTo>
                  <a:lnTo>
                    <a:pt x="1397297" y="2125414"/>
                  </a:lnTo>
                  <a:lnTo>
                    <a:pt x="1400472" y="2123231"/>
                  </a:lnTo>
                  <a:lnTo>
                    <a:pt x="1405235" y="2120155"/>
                  </a:lnTo>
                  <a:lnTo>
                    <a:pt x="1413123" y="2118617"/>
                  </a:lnTo>
                  <a:lnTo>
                    <a:pt x="1488583" y="2118617"/>
                  </a:lnTo>
                  <a:lnTo>
                    <a:pt x="1484932" y="2112218"/>
                  </a:lnTo>
                  <a:lnTo>
                    <a:pt x="1451669" y="2091196"/>
                  </a:lnTo>
                  <a:lnTo>
                    <a:pt x="1438572" y="2089215"/>
                  </a:lnTo>
                  <a:lnTo>
                    <a:pt x="1423392" y="2088554"/>
                  </a:lnTo>
                  <a:close/>
                </a:path>
                <a:path w="12071350" h="2314575">
                  <a:moveTo>
                    <a:pt x="1488583" y="2118617"/>
                  </a:moveTo>
                  <a:lnTo>
                    <a:pt x="1432867" y="2118617"/>
                  </a:lnTo>
                  <a:lnTo>
                    <a:pt x="1439564" y="2120255"/>
                  </a:lnTo>
                  <a:lnTo>
                    <a:pt x="1444228" y="2123529"/>
                  </a:lnTo>
                  <a:lnTo>
                    <a:pt x="1448990" y="2126803"/>
                  </a:lnTo>
                  <a:lnTo>
                    <a:pt x="1452215" y="2131516"/>
                  </a:lnTo>
                  <a:lnTo>
                    <a:pt x="1453901" y="2137667"/>
                  </a:lnTo>
                  <a:lnTo>
                    <a:pt x="1493341" y="2130375"/>
                  </a:lnTo>
                  <a:lnTo>
                    <a:pt x="1489750" y="2120664"/>
                  </a:lnTo>
                  <a:lnTo>
                    <a:pt x="1488583" y="2118617"/>
                  </a:lnTo>
                  <a:close/>
                </a:path>
                <a:path w="12071350" h="2314575">
                  <a:moveTo>
                    <a:pt x="1577280" y="2031999"/>
                  </a:moveTo>
                  <a:lnTo>
                    <a:pt x="1535459" y="2031999"/>
                  </a:lnTo>
                  <a:lnTo>
                    <a:pt x="1535459" y="2070695"/>
                  </a:lnTo>
                  <a:lnTo>
                    <a:pt x="1577280" y="2070695"/>
                  </a:lnTo>
                  <a:lnTo>
                    <a:pt x="1577280" y="2031999"/>
                  </a:lnTo>
                  <a:close/>
                </a:path>
                <a:path w="12071350" h="2314575">
                  <a:moveTo>
                    <a:pt x="1577280" y="2092126"/>
                  </a:moveTo>
                  <a:lnTo>
                    <a:pt x="1535459" y="2092126"/>
                  </a:lnTo>
                  <a:lnTo>
                    <a:pt x="1535459" y="2250182"/>
                  </a:lnTo>
                  <a:lnTo>
                    <a:pt x="1577280" y="2250182"/>
                  </a:lnTo>
                  <a:lnTo>
                    <a:pt x="1577280" y="2092126"/>
                  </a:lnTo>
                  <a:close/>
                </a:path>
                <a:path w="12071350" h="2314575">
                  <a:moveTo>
                    <a:pt x="1643955" y="2092126"/>
                  </a:moveTo>
                  <a:lnTo>
                    <a:pt x="1600051" y="2092126"/>
                  </a:lnTo>
                  <a:lnTo>
                    <a:pt x="1663749" y="2250182"/>
                  </a:lnTo>
                  <a:lnTo>
                    <a:pt x="1701403" y="2250182"/>
                  </a:lnTo>
                  <a:lnTo>
                    <a:pt x="1721451" y="2199729"/>
                  </a:lnTo>
                  <a:lnTo>
                    <a:pt x="1682353" y="2199729"/>
                  </a:lnTo>
                  <a:lnTo>
                    <a:pt x="1673721" y="2172791"/>
                  </a:lnTo>
                  <a:lnTo>
                    <a:pt x="1643955" y="2092126"/>
                  </a:lnTo>
                  <a:close/>
                </a:path>
                <a:path w="12071350" h="2314575">
                  <a:moveTo>
                    <a:pt x="1764208" y="2092126"/>
                  </a:moveTo>
                  <a:lnTo>
                    <a:pt x="1721197" y="2092126"/>
                  </a:lnTo>
                  <a:lnTo>
                    <a:pt x="1691133" y="2172791"/>
                  </a:lnTo>
                  <a:lnTo>
                    <a:pt x="1689546" y="2177256"/>
                  </a:lnTo>
                  <a:lnTo>
                    <a:pt x="1688058" y="2181721"/>
                  </a:lnTo>
                  <a:lnTo>
                    <a:pt x="1686669" y="2186185"/>
                  </a:lnTo>
                  <a:lnTo>
                    <a:pt x="1686073" y="2188368"/>
                  </a:lnTo>
                  <a:lnTo>
                    <a:pt x="1684635" y="2192883"/>
                  </a:lnTo>
                  <a:lnTo>
                    <a:pt x="1682353" y="2199729"/>
                  </a:lnTo>
                  <a:lnTo>
                    <a:pt x="1721451" y="2199729"/>
                  </a:lnTo>
                  <a:lnTo>
                    <a:pt x="1764208" y="2092126"/>
                  </a:lnTo>
                  <a:close/>
                </a:path>
                <a:path w="12071350" h="2314575">
                  <a:moveTo>
                    <a:pt x="1850231" y="2088554"/>
                  </a:moveTo>
                  <a:lnTo>
                    <a:pt x="1809238" y="2101112"/>
                  </a:lnTo>
                  <a:lnTo>
                    <a:pt x="1782886" y="2137333"/>
                  </a:lnTo>
                  <a:lnTo>
                    <a:pt x="1777751" y="2172344"/>
                  </a:lnTo>
                  <a:lnTo>
                    <a:pt x="1778728" y="2188083"/>
                  </a:lnTo>
                  <a:lnTo>
                    <a:pt x="1793378" y="2226816"/>
                  </a:lnTo>
                  <a:lnTo>
                    <a:pt x="1835125" y="2252070"/>
                  </a:lnTo>
                  <a:lnTo>
                    <a:pt x="1854398" y="2253753"/>
                  </a:lnTo>
                  <a:lnTo>
                    <a:pt x="1866872" y="2253009"/>
                  </a:lnTo>
                  <a:lnTo>
                    <a:pt x="1905827" y="2235141"/>
                  </a:lnTo>
                  <a:lnTo>
                    <a:pt x="1915581" y="2222499"/>
                  </a:lnTo>
                  <a:lnTo>
                    <a:pt x="1854844" y="2222499"/>
                  </a:lnTo>
                  <a:lnTo>
                    <a:pt x="1847924" y="2221858"/>
                  </a:lnTo>
                  <a:lnTo>
                    <a:pt x="1821414" y="2191999"/>
                  </a:lnTo>
                  <a:lnTo>
                    <a:pt x="1820614" y="2183209"/>
                  </a:lnTo>
                  <a:lnTo>
                    <a:pt x="1925389" y="2183209"/>
                  </a:lnTo>
                  <a:lnTo>
                    <a:pt x="1924505" y="2160727"/>
                  </a:lnTo>
                  <a:lnTo>
                    <a:pt x="1923935" y="2157610"/>
                  </a:lnTo>
                  <a:lnTo>
                    <a:pt x="1821358" y="2157610"/>
                  </a:lnTo>
                  <a:lnTo>
                    <a:pt x="1821851" y="2149499"/>
                  </a:lnTo>
                  <a:lnTo>
                    <a:pt x="1843633" y="2120552"/>
                  </a:lnTo>
                  <a:lnTo>
                    <a:pt x="1911706" y="2120552"/>
                  </a:lnTo>
                  <a:lnTo>
                    <a:pt x="1905892" y="2111920"/>
                  </a:lnTo>
                  <a:lnTo>
                    <a:pt x="1894768" y="2101698"/>
                  </a:lnTo>
                  <a:lnTo>
                    <a:pt x="1881782" y="2094396"/>
                  </a:lnTo>
                  <a:lnTo>
                    <a:pt x="1866937" y="2090015"/>
                  </a:lnTo>
                  <a:lnTo>
                    <a:pt x="1850231" y="2088554"/>
                  </a:lnTo>
                  <a:close/>
                </a:path>
                <a:path w="12071350" h="2314575">
                  <a:moveTo>
                    <a:pt x="1881485" y="2199878"/>
                  </a:moveTo>
                  <a:lnTo>
                    <a:pt x="1879203" y="2207815"/>
                  </a:lnTo>
                  <a:lnTo>
                    <a:pt x="1875829" y="2213570"/>
                  </a:lnTo>
                  <a:lnTo>
                    <a:pt x="1866900" y="2220714"/>
                  </a:lnTo>
                  <a:lnTo>
                    <a:pt x="1861393" y="2222499"/>
                  </a:lnTo>
                  <a:lnTo>
                    <a:pt x="1915581" y="2222499"/>
                  </a:lnTo>
                  <a:lnTo>
                    <a:pt x="1918552" y="2217653"/>
                  </a:lnTo>
                  <a:lnTo>
                    <a:pt x="1923157" y="2206873"/>
                  </a:lnTo>
                  <a:lnTo>
                    <a:pt x="1881485" y="2199878"/>
                  </a:lnTo>
                  <a:close/>
                </a:path>
                <a:path w="12071350" h="2314575">
                  <a:moveTo>
                    <a:pt x="1911706" y="2120552"/>
                  </a:moveTo>
                  <a:lnTo>
                    <a:pt x="1861294" y="2120552"/>
                  </a:lnTo>
                  <a:lnTo>
                    <a:pt x="1868537" y="2123727"/>
                  </a:lnTo>
                  <a:lnTo>
                    <a:pt x="1874490" y="2130077"/>
                  </a:lnTo>
                  <a:lnTo>
                    <a:pt x="1878424" y="2135314"/>
                  </a:lnTo>
                  <a:lnTo>
                    <a:pt x="1881299" y="2141649"/>
                  </a:lnTo>
                  <a:lnTo>
                    <a:pt x="1883112" y="2149081"/>
                  </a:lnTo>
                  <a:lnTo>
                    <a:pt x="1883866" y="2157610"/>
                  </a:lnTo>
                  <a:lnTo>
                    <a:pt x="1923935" y="2157610"/>
                  </a:lnTo>
                  <a:lnTo>
                    <a:pt x="1920961" y="2141351"/>
                  </a:lnTo>
                  <a:lnTo>
                    <a:pt x="1914757" y="2125082"/>
                  </a:lnTo>
                  <a:lnTo>
                    <a:pt x="1911706" y="2120552"/>
                  </a:lnTo>
                  <a:close/>
                </a:path>
                <a:path w="12071350" h="2314575">
                  <a:moveTo>
                    <a:pt x="2071687" y="2198687"/>
                  </a:moveTo>
                  <a:lnTo>
                    <a:pt x="2029717" y="2205087"/>
                  </a:lnTo>
                  <a:lnTo>
                    <a:pt x="2033429" y="2215737"/>
                  </a:lnTo>
                  <a:lnTo>
                    <a:pt x="2038759" y="2225216"/>
                  </a:lnTo>
                  <a:lnTo>
                    <a:pt x="2076524" y="2250479"/>
                  </a:lnTo>
                  <a:lnTo>
                    <a:pt x="2105471" y="2253753"/>
                  </a:lnTo>
                  <a:lnTo>
                    <a:pt x="2122168" y="2252777"/>
                  </a:lnTo>
                  <a:lnTo>
                    <a:pt x="2159198" y="2238126"/>
                  </a:lnTo>
                  <a:lnTo>
                    <a:pt x="2171189" y="2223541"/>
                  </a:lnTo>
                  <a:lnTo>
                    <a:pt x="2095648" y="2223541"/>
                  </a:lnTo>
                  <a:lnTo>
                    <a:pt x="2088008" y="2221458"/>
                  </a:lnTo>
                  <a:lnTo>
                    <a:pt x="2082551" y="2217291"/>
                  </a:lnTo>
                  <a:lnTo>
                    <a:pt x="2077094" y="2213024"/>
                  </a:lnTo>
                  <a:lnTo>
                    <a:pt x="2073473" y="2206823"/>
                  </a:lnTo>
                  <a:lnTo>
                    <a:pt x="2071687" y="2198687"/>
                  </a:lnTo>
                  <a:close/>
                </a:path>
                <a:path w="12071350" h="2314575">
                  <a:moveTo>
                    <a:pt x="2102048" y="2088554"/>
                  </a:moveTo>
                  <a:lnTo>
                    <a:pt x="2060971" y="2096423"/>
                  </a:lnTo>
                  <a:lnTo>
                    <a:pt x="2036536" y="2127212"/>
                  </a:lnTo>
                  <a:lnTo>
                    <a:pt x="2035522" y="2137072"/>
                  </a:lnTo>
                  <a:lnTo>
                    <a:pt x="2036694" y="2147834"/>
                  </a:lnTo>
                  <a:lnTo>
                    <a:pt x="2063362" y="2177377"/>
                  </a:lnTo>
                  <a:lnTo>
                    <a:pt x="2125662" y="2194718"/>
                  </a:lnTo>
                  <a:lnTo>
                    <a:pt x="2130325" y="2196554"/>
                  </a:lnTo>
                  <a:lnTo>
                    <a:pt x="2132409" y="2198538"/>
                  </a:lnTo>
                  <a:lnTo>
                    <a:pt x="2134393" y="2200622"/>
                  </a:lnTo>
                  <a:lnTo>
                    <a:pt x="2135385" y="2203251"/>
                  </a:lnTo>
                  <a:lnTo>
                    <a:pt x="2135304" y="2211254"/>
                  </a:lnTo>
                  <a:lnTo>
                    <a:pt x="2133550" y="2214810"/>
                  </a:lnTo>
                  <a:lnTo>
                    <a:pt x="2129879" y="2217588"/>
                  </a:lnTo>
                  <a:lnTo>
                    <a:pt x="2124422" y="2221557"/>
                  </a:lnTo>
                  <a:lnTo>
                    <a:pt x="2116286" y="2223541"/>
                  </a:lnTo>
                  <a:lnTo>
                    <a:pt x="2171189" y="2223541"/>
                  </a:lnTo>
                  <a:lnTo>
                    <a:pt x="2172816" y="2220974"/>
                  </a:lnTo>
                  <a:lnTo>
                    <a:pt x="2176220" y="2211254"/>
                  </a:lnTo>
                  <a:lnTo>
                    <a:pt x="2177355" y="2200771"/>
                  </a:lnTo>
                  <a:lnTo>
                    <a:pt x="2176536" y="2191348"/>
                  </a:lnTo>
                  <a:lnTo>
                    <a:pt x="2145952" y="2159508"/>
                  </a:lnTo>
                  <a:lnTo>
                    <a:pt x="2102587" y="2147481"/>
                  </a:lnTo>
                  <a:lnTo>
                    <a:pt x="2091109" y="2144328"/>
                  </a:lnTo>
                  <a:lnTo>
                    <a:pt x="2083091" y="2141602"/>
                  </a:lnTo>
                  <a:lnTo>
                    <a:pt x="2078533" y="2139305"/>
                  </a:lnTo>
                  <a:lnTo>
                    <a:pt x="2075755" y="2137221"/>
                  </a:lnTo>
                  <a:lnTo>
                    <a:pt x="2074366" y="2134691"/>
                  </a:lnTo>
                  <a:lnTo>
                    <a:pt x="2074366" y="2128242"/>
                  </a:lnTo>
                  <a:lnTo>
                    <a:pt x="2075953" y="2125414"/>
                  </a:lnTo>
                  <a:lnTo>
                    <a:pt x="2079128" y="2123231"/>
                  </a:lnTo>
                  <a:lnTo>
                    <a:pt x="2083891" y="2120155"/>
                  </a:lnTo>
                  <a:lnTo>
                    <a:pt x="2091779" y="2118617"/>
                  </a:lnTo>
                  <a:lnTo>
                    <a:pt x="2167239" y="2118617"/>
                  </a:lnTo>
                  <a:lnTo>
                    <a:pt x="2163588" y="2112218"/>
                  </a:lnTo>
                  <a:lnTo>
                    <a:pt x="2130325" y="2091196"/>
                  </a:lnTo>
                  <a:lnTo>
                    <a:pt x="2117228" y="2089215"/>
                  </a:lnTo>
                  <a:lnTo>
                    <a:pt x="2102048" y="2088554"/>
                  </a:lnTo>
                  <a:close/>
                </a:path>
                <a:path w="12071350" h="2314575">
                  <a:moveTo>
                    <a:pt x="2167239" y="2118617"/>
                  </a:moveTo>
                  <a:lnTo>
                    <a:pt x="2111523" y="2118617"/>
                  </a:lnTo>
                  <a:lnTo>
                    <a:pt x="2118221" y="2120255"/>
                  </a:lnTo>
                  <a:lnTo>
                    <a:pt x="2122884" y="2123529"/>
                  </a:lnTo>
                  <a:lnTo>
                    <a:pt x="2127646" y="2126803"/>
                  </a:lnTo>
                  <a:lnTo>
                    <a:pt x="2130871" y="2131516"/>
                  </a:lnTo>
                  <a:lnTo>
                    <a:pt x="2132558" y="2137667"/>
                  </a:lnTo>
                  <a:lnTo>
                    <a:pt x="2171997" y="2130375"/>
                  </a:lnTo>
                  <a:lnTo>
                    <a:pt x="2168407" y="2120664"/>
                  </a:lnTo>
                  <a:lnTo>
                    <a:pt x="2167239" y="2118617"/>
                  </a:lnTo>
                  <a:close/>
                </a:path>
                <a:path w="12071350" h="2314575">
                  <a:moveTo>
                    <a:pt x="2255043" y="2092126"/>
                  </a:moveTo>
                  <a:lnTo>
                    <a:pt x="2213223" y="2092126"/>
                  </a:lnTo>
                  <a:lnTo>
                    <a:pt x="2213337" y="2195552"/>
                  </a:lnTo>
                  <a:lnTo>
                    <a:pt x="2222143" y="2233085"/>
                  </a:lnTo>
                  <a:lnTo>
                    <a:pt x="2258001" y="2253316"/>
                  </a:lnTo>
                  <a:lnTo>
                    <a:pt x="2265759" y="2253753"/>
                  </a:lnTo>
                  <a:lnTo>
                    <a:pt x="2273470" y="2253298"/>
                  </a:lnTo>
                  <a:lnTo>
                    <a:pt x="2313486" y="2232508"/>
                  </a:lnTo>
                  <a:lnTo>
                    <a:pt x="2318146" y="2226518"/>
                  </a:lnTo>
                  <a:lnTo>
                    <a:pt x="2356991" y="2226518"/>
                  </a:lnTo>
                  <a:lnTo>
                    <a:pt x="2356991" y="2221904"/>
                  </a:lnTo>
                  <a:lnTo>
                    <a:pt x="2274986" y="2221904"/>
                  </a:lnTo>
                  <a:lnTo>
                    <a:pt x="2269827" y="2220466"/>
                  </a:lnTo>
                  <a:lnTo>
                    <a:pt x="2255183" y="2179814"/>
                  </a:lnTo>
                  <a:lnTo>
                    <a:pt x="2255131" y="2174195"/>
                  </a:lnTo>
                  <a:lnTo>
                    <a:pt x="2255043" y="2092126"/>
                  </a:lnTo>
                  <a:close/>
                </a:path>
                <a:path w="12071350" h="2314575">
                  <a:moveTo>
                    <a:pt x="2356991" y="2226518"/>
                  </a:moveTo>
                  <a:lnTo>
                    <a:pt x="2318146" y="2226518"/>
                  </a:lnTo>
                  <a:lnTo>
                    <a:pt x="2318146" y="2250182"/>
                  </a:lnTo>
                  <a:lnTo>
                    <a:pt x="2356991" y="2250182"/>
                  </a:lnTo>
                  <a:lnTo>
                    <a:pt x="2356991" y="2226518"/>
                  </a:lnTo>
                  <a:close/>
                </a:path>
                <a:path w="12071350" h="2314575">
                  <a:moveTo>
                    <a:pt x="2356991" y="2092126"/>
                  </a:moveTo>
                  <a:lnTo>
                    <a:pt x="2315170" y="2092126"/>
                  </a:lnTo>
                  <a:lnTo>
                    <a:pt x="2315094" y="2164754"/>
                  </a:lnTo>
                  <a:lnTo>
                    <a:pt x="2314974" y="2174195"/>
                  </a:lnTo>
                  <a:lnTo>
                    <a:pt x="2306091" y="2212131"/>
                  </a:lnTo>
                  <a:lnTo>
                    <a:pt x="2288381" y="2221904"/>
                  </a:lnTo>
                  <a:lnTo>
                    <a:pt x="2356991" y="2221904"/>
                  </a:lnTo>
                  <a:lnTo>
                    <a:pt x="2356991" y="2092126"/>
                  </a:lnTo>
                  <a:close/>
                </a:path>
                <a:path w="12071350" h="2314575">
                  <a:moveTo>
                    <a:pt x="2537085" y="2226964"/>
                  </a:moveTo>
                  <a:lnTo>
                    <a:pt x="2437507" y="2226964"/>
                  </a:lnTo>
                  <a:lnTo>
                    <a:pt x="2442492" y="2233187"/>
                  </a:lnTo>
                  <a:lnTo>
                    <a:pt x="2480164" y="2253335"/>
                  </a:lnTo>
                  <a:lnTo>
                    <a:pt x="2486917" y="2253753"/>
                  </a:lnTo>
                  <a:lnTo>
                    <a:pt x="2500163" y="2252386"/>
                  </a:lnTo>
                  <a:lnTo>
                    <a:pt x="2512367" y="2248284"/>
                  </a:lnTo>
                  <a:lnTo>
                    <a:pt x="2523529" y="2241447"/>
                  </a:lnTo>
                  <a:lnTo>
                    <a:pt x="2533650" y="2231876"/>
                  </a:lnTo>
                  <a:lnTo>
                    <a:pt x="2537085" y="2226964"/>
                  </a:lnTo>
                  <a:close/>
                </a:path>
                <a:path w="12071350" h="2314575">
                  <a:moveTo>
                    <a:pt x="2440483" y="2031999"/>
                  </a:moveTo>
                  <a:lnTo>
                    <a:pt x="2398662" y="2031999"/>
                  </a:lnTo>
                  <a:lnTo>
                    <a:pt x="2398662" y="2250182"/>
                  </a:lnTo>
                  <a:lnTo>
                    <a:pt x="2437507" y="2250182"/>
                  </a:lnTo>
                  <a:lnTo>
                    <a:pt x="2437507" y="2226964"/>
                  </a:lnTo>
                  <a:lnTo>
                    <a:pt x="2537085" y="2226964"/>
                  </a:lnTo>
                  <a:lnTo>
                    <a:pt x="2541457" y="2220714"/>
                  </a:lnTo>
                  <a:lnTo>
                    <a:pt x="2476797" y="2220714"/>
                  </a:lnTo>
                  <a:lnTo>
                    <a:pt x="2468240" y="2219672"/>
                  </a:lnTo>
                  <a:lnTo>
                    <a:pt x="2442120" y="2189088"/>
                  </a:lnTo>
                  <a:lnTo>
                    <a:pt x="2440185" y="2167731"/>
                  </a:lnTo>
                  <a:lnTo>
                    <a:pt x="2440809" y="2156587"/>
                  </a:lnTo>
                  <a:lnTo>
                    <a:pt x="2461393" y="2123492"/>
                  </a:lnTo>
                  <a:lnTo>
                    <a:pt x="2475160" y="2120552"/>
                  </a:lnTo>
                  <a:lnTo>
                    <a:pt x="2541973" y="2120552"/>
                  </a:lnTo>
                  <a:lnTo>
                    <a:pt x="2534841" y="2110581"/>
                  </a:lnTo>
                  <a:lnTo>
                    <a:pt x="2440483" y="2110581"/>
                  </a:lnTo>
                  <a:lnTo>
                    <a:pt x="2440483" y="2031999"/>
                  </a:lnTo>
                  <a:close/>
                </a:path>
                <a:path w="12071350" h="2314575">
                  <a:moveTo>
                    <a:pt x="2541973" y="2120552"/>
                  </a:moveTo>
                  <a:lnTo>
                    <a:pt x="2475160" y="2120552"/>
                  </a:lnTo>
                  <a:lnTo>
                    <a:pt x="2482481" y="2121306"/>
                  </a:lnTo>
                  <a:lnTo>
                    <a:pt x="2489113" y="2123566"/>
                  </a:lnTo>
                  <a:lnTo>
                    <a:pt x="2509521" y="2159006"/>
                  </a:lnTo>
                  <a:lnTo>
                    <a:pt x="2510135" y="2171600"/>
                  </a:lnTo>
                  <a:lnTo>
                    <a:pt x="2509521" y="2183479"/>
                  </a:lnTo>
                  <a:lnTo>
                    <a:pt x="2489596" y="2217774"/>
                  </a:lnTo>
                  <a:lnTo>
                    <a:pt x="2476797" y="2220714"/>
                  </a:lnTo>
                  <a:lnTo>
                    <a:pt x="2541457" y="2220714"/>
                  </a:lnTo>
                  <a:lnTo>
                    <a:pt x="2542114" y="2219774"/>
                  </a:lnTo>
                  <a:lnTo>
                    <a:pt x="2548160" y="2205347"/>
                  </a:lnTo>
                  <a:lnTo>
                    <a:pt x="2551788" y="2188595"/>
                  </a:lnTo>
                  <a:lnTo>
                    <a:pt x="2552997" y="2169517"/>
                  </a:lnTo>
                  <a:lnTo>
                    <a:pt x="2551816" y="2151090"/>
                  </a:lnTo>
                  <a:lnTo>
                    <a:pt x="2548272" y="2134951"/>
                  </a:lnTo>
                  <a:lnTo>
                    <a:pt x="2542365" y="2121101"/>
                  </a:lnTo>
                  <a:lnTo>
                    <a:pt x="2541973" y="2120552"/>
                  </a:lnTo>
                  <a:close/>
                </a:path>
                <a:path w="12071350" h="2314575">
                  <a:moveTo>
                    <a:pt x="2486322" y="2088554"/>
                  </a:moveTo>
                  <a:lnTo>
                    <a:pt x="2473523" y="2089931"/>
                  </a:lnTo>
                  <a:lnTo>
                    <a:pt x="2461617" y="2094061"/>
                  </a:lnTo>
                  <a:lnTo>
                    <a:pt x="2450603" y="2100944"/>
                  </a:lnTo>
                  <a:lnTo>
                    <a:pt x="2440483" y="2110581"/>
                  </a:lnTo>
                  <a:lnTo>
                    <a:pt x="2534841" y="2110581"/>
                  </a:lnTo>
                  <a:lnTo>
                    <a:pt x="2500135" y="2089866"/>
                  </a:lnTo>
                  <a:lnTo>
                    <a:pt x="2486322" y="2088554"/>
                  </a:lnTo>
                  <a:close/>
                </a:path>
                <a:path w="12071350" h="2314575">
                  <a:moveTo>
                    <a:pt x="2614017" y="2198687"/>
                  </a:moveTo>
                  <a:lnTo>
                    <a:pt x="2572047" y="2205087"/>
                  </a:lnTo>
                  <a:lnTo>
                    <a:pt x="2575759" y="2215737"/>
                  </a:lnTo>
                  <a:lnTo>
                    <a:pt x="2581088" y="2225216"/>
                  </a:lnTo>
                  <a:lnTo>
                    <a:pt x="2618854" y="2250479"/>
                  </a:lnTo>
                  <a:lnTo>
                    <a:pt x="2647801" y="2253753"/>
                  </a:lnTo>
                  <a:lnTo>
                    <a:pt x="2664497" y="2252777"/>
                  </a:lnTo>
                  <a:lnTo>
                    <a:pt x="2701528" y="2238126"/>
                  </a:lnTo>
                  <a:lnTo>
                    <a:pt x="2713519" y="2223541"/>
                  </a:lnTo>
                  <a:lnTo>
                    <a:pt x="2637978" y="2223541"/>
                  </a:lnTo>
                  <a:lnTo>
                    <a:pt x="2630338" y="2221458"/>
                  </a:lnTo>
                  <a:lnTo>
                    <a:pt x="2624881" y="2217291"/>
                  </a:lnTo>
                  <a:lnTo>
                    <a:pt x="2619424" y="2213024"/>
                  </a:lnTo>
                  <a:lnTo>
                    <a:pt x="2615803" y="2206823"/>
                  </a:lnTo>
                  <a:lnTo>
                    <a:pt x="2614017" y="2198687"/>
                  </a:lnTo>
                  <a:close/>
                </a:path>
                <a:path w="12071350" h="2314575">
                  <a:moveTo>
                    <a:pt x="2644378" y="2088554"/>
                  </a:moveTo>
                  <a:lnTo>
                    <a:pt x="2603301" y="2096423"/>
                  </a:lnTo>
                  <a:lnTo>
                    <a:pt x="2578865" y="2127212"/>
                  </a:lnTo>
                  <a:lnTo>
                    <a:pt x="2577851" y="2137072"/>
                  </a:lnTo>
                  <a:lnTo>
                    <a:pt x="2579023" y="2147834"/>
                  </a:lnTo>
                  <a:lnTo>
                    <a:pt x="2605692" y="2177377"/>
                  </a:lnTo>
                  <a:lnTo>
                    <a:pt x="2667992" y="2194718"/>
                  </a:lnTo>
                  <a:lnTo>
                    <a:pt x="2672655" y="2196554"/>
                  </a:lnTo>
                  <a:lnTo>
                    <a:pt x="2674739" y="2198538"/>
                  </a:lnTo>
                  <a:lnTo>
                    <a:pt x="2676723" y="2200622"/>
                  </a:lnTo>
                  <a:lnTo>
                    <a:pt x="2677715" y="2203251"/>
                  </a:lnTo>
                  <a:lnTo>
                    <a:pt x="2677634" y="2211254"/>
                  </a:lnTo>
                  <a:lnTo>
                    <a:pt x="2675880" y="2214810"/>
                  </a:lnTo>
                  <a:lnTo>
                    <a:pt x="2672208" y="2217588"/>
                  </a:lnTo>
                  <a:lnTo>
                    <a:pt x="2666751" y="2221557"/>
                  </a:lnTo>
                  <a:lnTo>
                    <a:pt x="2658616" y="2223541"/>
                  </a:lnTo>
                  <a:lnTo>
                    <a:pt x="2713519" y="2223541"/>
                  </a:lnTo>
                  <a:lnTo>
                    <a:pt x="2715145" y="2220974"/>
                  </a:lnTo>
                  <a:lnTo>
                    <a:pt x="2718550" y="2211254"/>
                  </a:lnTo>
                  <a:lnTo>
                    <a:pt x="2719685" y="2200771"/>
                  </a:lnTo>
                  <a:lnTo>
                    <a:pt x="2718866" y="2191348"/>
                  </a:lnTo>
                  <a:lnTo>
                    <a:pt x="2688282" y="2159508"/>
                  </a:lnTo>
                  <a:lnTo>
                    <a:pt x="2644917" y="2147481"/>
                  </a:lnTo>
                  <a:lnTo>
                    <a:pt x="2633439" y="2144328"/>
                  </a:lnTo>
                  <a:lnTo>
                    <a:pt x="2625421" y="2141602"/>
                  </a:lnTo>
                  <a:lnTo>
                    <a:pt x="2620863" y="2139305"/>
                  </a:lnTo>
                  <a:lnTo>
                    <a:pt x="2618085" y="2137221"/>
                  </a:lnTo>
                  <a:lnTo>
                    <a:pt x="2616696" y="2134691"/>
                  </a:lnTo>
                  <a:lnTo>
                    <a:pt x="2616696" y="2128242"/>
                  </a:lnTo>
                  <a:lnTo>
                    <a:pt x="2618283" y="2125414"/>
                  </a:lnTo>
                  <a:lnTo>
                    <a:pt x="2621458" y="2123231"/>
                  </a:lnTo>
                  <a:lnTo>
                    <a:pt x="2626221" y="2120155"/>
                  </a:lnTo>
                  <a:lnTo>
                    <a:pt x="2634108" y="2118617"/>
                  </a:lnTo>
                  <a:lnTo>
                    <a:pt x="2709569" y="2118617"/>
                  </a:lnTo>
                  <a:lnTo>
                    <a:pt x="2705918" y="2112218"/>
                  </a:lnTo>
                  <a:lnTo>
                    <a:pt x="2672655" y="2091196"/>
                  </a:lnTo>
                  <a:lnTo>
                    <a:pt x="2659558" y="2089215"/>
                  </a:lnTo>
                  <a:lnTo>
                    <a:pt x="2644378" y="2088554"/>
                  </a:lnTo>
                  <a:close/>
                </a:path>
                <a:path w="12071350" h="2314575">
                  <a:moveTo>
                    <a:pt x="2709569" y="2118617"/>
                  </a:moveTo>
                  <a:lnTo>
                    <a:pt x="2653853" y="2118617"/>
                  </a:lnTo>
                  <a:lnTo>
                    <a:pt x="2660550" y="2120255"/>
                  </a:lnTo>
                  <a:lnTo>
                    <a:pt x="2665214" y="2123529"/>
                  </a:lnTo>
                  <a:lnTo>
                    <a:pt x="2669976" y="2126803"/>
                  </a:lnTo>
                  <a:lnTo>
                    <a:pt x="2673201" y="2131516"/>
                  </a:lnTo>
                  <a:lnTo>
                    <a:pt x="2674887" y="2137667"/>
                  </a:lnTo>
                  <a:lnTo>
                    <a:pt x="2714327" y="2130375"/>
                  </a:lnTo>
                  <a:lnTo>
                    <a:pt x="2710736" y="2120664"/>
                  </a:lnTo>
                  <a:lnTo>
                    <a:pt x="2709569" y="2118617"/>
                  </a:lnTo>
                  <a:close/>
                </a:path>
                <a:path w="12071350" h="2314575">
                  <a:moveTo>
                    <a:pt x="2823864" y="2088554"/>
                  </a:moveTo>
                  <a:lnTo>
                    <a:pt x="2779160" y="2100860"/>
                  </a:lnTo>
                  <a:lnTo>
                    <a:pt x="2752390" y="2136514"/>
                  </a:lnTo>
                  <a:lnTo>
                    <a:pt x="2747218" y="2171303"/>
                  </a:lnTo>
                  <a:lnTo>
                    <a:pt x="2748504" y="2189608"/>
                  </a:lnTo>
                  <a:lnTo>
                    <a:pt x="2767756" y="2231876"/>
                  </a:lnTo>
                  <a:lnTo>
                    <a:pt x="2806656" y="2252386"/>
                  </a:lnTo>
                  <a:lnTo>
                    <a:pt x="2823120" y="2253753"/>
                  </a:lnTo>
                  <a:lnTo>
                    <a:pt x="2837603" y="2252851"/>
                  </a:lnTo>
                  <a:lnTo>
                    <a:pt x="2880131" y="2231234"/>
                  </a:lnTo>
                  <a:lnTo>
                    <a:pt x="2887823" y="2219672"/>
                  </a:lnTo>
                  <a:lnTo>
                    <a:pt x="2825055" y="2219672"/>
                  </a:lnTo>
                  <a:lnTo>
                    <a:pt x="2817493" y="2218946"/>
                  </a:lnTo>
                  <a:lnTo>
                    <a:pt x="2790815" y="2181358"/>
                  </a:lnTo>
                  <a:lnTo>
                    <a:pt x="2790229" y="2168326"/>
                  </a:lnTo>
                  <a:lnTo>
                    <a:pt x="2790806" y="2156587"/>
                  </a:lnTo>
                  <a:lnTo>
                    <a:pt x="2817037" y="2122124"/>
                  </a:lnTo>
                  <a:lnTo>
                    <a:pt x="2824460" y="2121445"/>
                  </a:lnTo>
                  <a:lnTo>
                    <a:pt x="2886967" y="2121445"/>
                  </a:lnTo>
                  <a:lnTo>
                    <a:pt x="2884400" y="2116683"/>
                  </a:lnTo>
                  <a:lnTo>
                    <a:pt x="2849760" y="2091680"/>
                  </a:lnTo>
                  <a:lnTo>
                    <a:pt x="2837557" y="2089336"/>
                  </a:lnTo>
                  <a:lnTo>
                    <a:pt x="2823864" y="2088554"/>
                  </a:lnTo>
                  <a:close/>
                </a:path>
                <a:path w="12071350" h="2314575">
                  <a:moveTo>
                    <a:pt x="2855267" y="2189608"/>
                  </a:moveTo>
                  <a:lnTo>
                    <a:pt x="2832992" y="2219672"/>
                  </a:lnTo>
                  <a:lnTo>
                    <a:pt x="2887823" y="2219672"/>
                  </a:lnTo>
                  <a:lnTo>
                    <a:pt x="2892409" y="2209877"/>
                  </a:lnTo>
                  <a:lnTo>
                    <a:pt x="2896344" y="2196603"/>
                  </a:lnTo>
                  <a:lnTo>
                    <a:pt x="2855267" y="2189608"/>
                  </a:lnTo>
                  <a:close/>
                </a:path>
                <a:path w="12071350" h="2314575">
                  <a:moveTo>
                    <a:pt x="2886967" y="2121445"/>
                  </a:moveTo>
                  <a:lnTo>
                    <a:pt x="2832298" y="2121445"/>
                  </a:lnTo>
                  <a:lnTo>
                    <a:pt x="2838648" y="2123529"/>
                  </a:lnTo>
                  <a:lnTo>
                    <a:pt x="2843510" y="2127696"/>
                  </a:lnTo>
                  <a:lnTo>
                    <a:pt x="2848471" y="2131863"/>
                  </a:lnTo>
                  <a:lnTo>
                    <a:pt x="2851646" y="2138064"/>
                  </a:lnTo>
                  <a:lnTo>
                    <a:pt x="2853035" y="2146299"/>
                  </a:lnTo>
                  <a:lnTo>
                    <a:pt x="2894260" y="2138858"/>
                  </a:lnTo>
                  <a:lnTo>
                    <a:pt x="2889935" y="2126952"/>
                  </a:lnTo>
                  <a:lnTo>
                    <a:pt x="2886967" y="2121445"/>
                  </a:lnTo>
                  <a:close/>
                </a:path>
                <a:path w="12071350" h="2314575">
                  <a:moveTo>
                    <a:pt x="2963167" y="2092126"/>
                  </a:moveTo>
                  <a:lnTo>
                    <a:pt x="2924323" y="2092126"/>
                  </a:lnTo>
                  <a:lnTo>
                    <a:pt x="2924323" y="2250182"/>
                  </a:lnTo>
                  <a:lnTo>
                    <a:pt x="2966144" y="2250182"/>
                  </a:lnTo>
                  <a:lnTo>
                    <a:pt x="2966144" y="2201366"/>
                  </a:lnTo>
                  <a:lnTo>
                    <a:pt x="2966358" y="2182930"/>
                  </a:lnTo>
                  <a:lnTo>
                    <a:pt x="2971948" y="2139949"/>
                  </a:lnTo>
                  <a:lnTo>
                    <a:pt x="2979241" y="2130970"/>
                  </a:lnTo>
                  <a:lnTo>
                    <a:pt x="2983309" y="2127696"/>
                  </a:lnTo>
                  <a:lnTo>
                    <a:pt x="2988270" y="2126059"/>
                  </a:lnTo>
                  <a:lnTo>
                    <a:pt x="3016200" y="2126059"/>
                  </a:lnTo>
                  <a:lnTo>
                    <a:pt x="3020269" y="2114599"/>
                  </a:lnTo>
                  <a:lnTo>
                    <a:pt x="2963167" y="2114599"/>
                  </a:lnTo>
                  <a:lnTo>
                    <a:pt x="2963167" y="2092126"/>
                  </a:lnTo>
                  <a:close/>
                </a:path>
                <a:path w="12071350" h="2314575">
                  <a:moveTo>
                    <a:pt x="3016200" y="2126059"/>
                  </a:moveTo>
                  <a:lnTo>
                    <a:pt x="3000176" y="2126059"/>
                  </a:lnTo>
                  <a:lnTo>
                    <a:pt x="3006725" y="2128341"/>
                  </a:lnTo>
                  <a:lnTo>
                    <a:pt x="3013769" y="2132905"/>
                  </a:lnTo>
                  <a:lnTo>
                    <a:pt x="3016200" y="2126059"/>
                  </a:lnTo>
                  <a:close/>
                </a:path>
                <a:path w="12071350" h="2314575">
                  <a:moveTo>
                    <a:pt x="2999184" y="2088554"/>
                  </a:moveTo>
                  <a:lnTo>
                    <a:pt x="2992437" y="2088554"/>
                  </a:lnTo>
                  <a:lnTo>
                    <a:pt x="2986385" y="2090241"/>
                  </a:lnTo>
                  <a:lnTo>
                    <a:pt x="2963167" y="2114599"/>
                  </a:lnTo>
                  <a:lnTo>
                    <a:pt x="3020269" y="2114599"/>
                  </a:lnTo>
                  <a:lnTo>
                    <a:pt x="3026717" y="2096442"/>
                  </a:lnTo>
                  <a:lnTo>
                    <a:pt x="3020029" y="2092991"/>
                  </a:lnTo>
                  <a:lnTo>
                    <a:pt x="3013211" y="2090526"/>
                  </a:lnTo>
                  <a:lnTo>
                    <a:pt x="3006263" y="2089047"/>
                  </a:lnTo>
                  <a:lnTo>
                    <a:pt x="2999184" y="2088554"/>
                  </a:lnTo>
                  <a:close/>
                </a:path>
                <a:path w="12071350" h="2314575">
                  <a:moveTo>
                    <a:pt x="3086695" y="2031999"/>
                  </a:moveTo>
                  <a:lnTo>
                    <a:pt x="3044874" y="2031999"/>
                  </a:lnTo>
                  <a:lnTo>
                    <a:pt x="3044874" y="2070695"/>
                  </a:lnTo>
                  <a:lnTo>
                    <a:pt x="3086695" y="2070695"/>
                  </a:lnTo>
                  <a:lnTo>
                    <a:pt x="3086695" y="2031999"/>
                  </a:lnTo>
                  <a:close/>
                </a:path>
                <a:path w="12071350" h="2314575">
                  <a:moveTo>
                    <a:pt x="3086695" y="2092126"/>
                  </a:moveTo>
                  <a:lnTo>
                    <a:pt x="3044874" y="2092126"/>
                  </a:lnTo>
                  <a:lnTo>
                    <a:pt x="3044874" y="2250182"/>
                  </a:lnTo>
                  <a:lnTo>
                    <a:pt x="3086695" y="2250182"/>
                  </a:lnTo>
                  <a:lnTo>
                    <a:pt x="3086695" y="2092126"/>
                  </a:lnTo>
                  <a:close/>
                </a:path>
                <a:path w="12071350" h="2314575">
                  <a:moveTo>
                    <a:pt x="3167508" y="2092126"/>
                  </a:moveTo>
                  <a:lnTo>
                    <a:pt x="3128516" y="2092126"/>
                  </a:lnTo>
                  <a:lnTo>
                    <a:pt x="3128516" y="2310308"/>
                  </a:lnTo>
                  <a:lnTo>
                    <a:pt x="3170336" y="2310308"/>
                  </a:lnTo>
                  <a:lnTo>
                    <a:pt x="3170336" y="2230685"/>
                  </a:lnTo>
                  <a:lnTo>
                    <a:pt x="3264186" y="2230685"/>
                  </a:lnTo>
                  <a:lnTo>
                    <a:pt x="3271259" y="2220565"/>
                  </a:lnTo>
                  <a:lnTo>
                    <a:pt x="3206204" y="2220565"/>
                  </a:lnTo>
                  <a:lnTo>
                    <a:pt x="3198876" y="2219765"/>
                  </a:lnTo>
                  <a:lnTo>
                    <a:pt x="3172531" y="2191655"/>
                  </a:lnTo>
                  <a:lnTo>
                    <a:pt x="3169890" y="2168475"/>
                  </a:lnTo>
                  <a:lnTo>
                    <a:pt x="3170522" y="2157583"/>
                  </a:lnTo>
                  <a:lnTo>
                    <a:pt x="3191433" y="2124571"/>
                  </a:lnTo>
                  <a:lnTo>
                    <a:pt x="3205460" y="2121594"/>
                  </a:lnTo>
                  <a:lnTo>
                    <a:pt x="3271625" y="2121594"/>
                  </a:lnTo>
                  <a:lnTo>
                    <a:pt x="3267195" y="2115343"/>
                  </a:lnTo>
                  <a:lnTo>
                    <a:pt x="3167508" y="2115343"/>
                  </a:lnTo>
                  <a:lnTo>
                    <a:pt x="3167508" y="2092126"/>
                  </a:lnTo>
                  <a:close/>
                </a:path>
                <a:path w="12071350" h="2314575">
                  <a:moveTo>
                    <a:pt x="3264186" y="2230685"/>
                  </a:moveTo>
                  <a:lnTo>
                    <a:pt x="3170336" y="2230685"/>
                  </a:lnTo>
                  <a:lnTo>
                    <a:pt x="3176141" y="2236545"/>
                  </a:lnTo>
                  <a:lnTo>
                    <a:pt x="3207742" y="2253753"/>
                  </a:lnTo>
                  <a:lnTo>
                    <a:pt x="3216473" y="2253753"/>
                  </a:lnTo>
                  <a:lnTo>
                    <a:pt x="3253168" y="2241447"/>
                  </a:lnTo>
                  <a:lnTo>
                    <a:pt x="3264186" y="2230685"/>
                  </a:lnTo>
                  <a:close/>
                </a:path>
                <a:path w="12071350" h="2314575">
                  <a:moveTo>
                    <a:pt x="3271625" y="2121594"/>
                  </a:moveTo>
                  <a:lnTo>
                    <a:pt x="3205460" y="2121594"/>
                  </a:lnTo>
                  <a:lnTo>
                    <a:pt x="3212529" y="2122347"/>
                  </a:lnTo>
                  <a:lnTo>
                    <a:pt x="3219003" y="2124608"/>
                  </a:lnTo>
                  <a:lnTo>
                    <a:pt x="3239513" y="2158931"/>
                  </a:lnTo>
                  <a:lnTo>
                    <a:pt x="3240137" y="2170558"/>
                  </a:lnTo>
                  <a:lnTo>
                    <a:pt x="3239532" y="2182948"/>
                  </a:lnTo>
                  <a:lnTo>
                    <a:pt x="3219561" y="2217663"/>
                  </a:lnTo>
                  <a:lnTo>
                    <a:pt x="3206204" y="2220565"/>
                  </a:lnTo>
                  <a:lnTo>
                    <a:pt x="3271259" y="2220565"/>
                  </a:lnTo>
                  <a:lnTo>
                    <a:pt x="3271818" y="2219765"/>
                  </a:lnTo>
                  <a:lnTo>
                    <a:pt x="3277865" y="2205459"/>
                  </a:lnTo>
                  <a:lnTo>
                    <a:pt x="3281492" y="2188957"/>
                  </a:lnTo>
                  <a:lnTo>
                    <a:pt x="3282682" y="2170558"/>
                  </a:lnTo>
                  <a:lnTo>
                    <a:pt x="3282584" y="2168475"/>
                  </a:lnTo>
                  <a:lnTo>
                    <a:pt x="3281502" y="2152048"/>
                  </a:lnTo>
                  <a:lnTo>
                    <a:pt x="3277902" y="2135956"/>
                  </a:lnTo>
                  <a:lnTo>
                    <a:pt x="3271902" y="2121985"/>
                  </a:lnTo>
                  <a:lnTo>
                    <a:pt x="3271625" y="2121594"/>
                  </a:lnTo>
                  <a:close/>
                </a:path>
                <a:path w="12071350" h="2314575">
                  <a:moveTo>
                    <a:pt x="3216771" y="2088554"/>
                  </a:moveTo>
                  <a:lnTo>
                    <a:pt x="3176438" y="2104553"/>
                  </a:lnTo>
                  <a:lnTo>
                    <a:pt x="3167508" y="2115343"/>
                  </a:lnTo>
                  <a:lnTo>
                    <a:pt x="3267195" y="2115343"/>
                  </a:lnTo>
                  <a:lnTo>
                    <a:pt x="3230016" y="2089903"/>
                  </a:lnTo>
                  <a:lnTo>
                    <a:pt x="3216771" y="2088554"/>
                  </a:lnTo>
                  <a:close/>
                </a:path>
                <a:path w="12071350" h="2314575">
                  <a:moveTo>
                    <a:pt x="3359943" y="2125464"/>
                  </a:moveTo>
                  <a:lnTo>
                    <a:pt x="3317974" y="2125464"/>
                  </a:lnTo>
                  <a:lnTo>
                    <a:pt x="3318057" y="2204528"/>
                  </a:lnTo>
                  <a:lnTo>
                    <a:pt x="3327995" y="2244179"/>
                  </a:lnTo>
                  <a:lnTo>
                    <a:pt x="3351361" y="2253753"/>
                  </a:lnTo>
                  <a:lnTo>
                    <a:pt x="3358901" y="2253753"/>
                  </a:lnTo>
                  <a:lnTo>
                    <a:pt x="3367887" y="2253363"/>
                  </a:lnTo>
                  <a:lnTo>
                    <a:pt x="3376389" y="2252191"/>
                  </a:lnTo>
                  <a:lnTo>
                    <a:pt x="3384407" y="2250237"/>
                  </a:lnTo>
                  <a:lnTo>
                    <a:pt x="3391941" y="2247503"/>
                  </a:lnTo>
                  <a:lnTo>
                    <a:pt x="3388812" y="2219076"/>
                  </a:lnTo>
                  <a:lnTo>
                    <a:pt x="3368774" y="2219076"/>
                  </a:lnTo>
                  <a:lnTo>
                    <a:pt x="3366392" y="2218382"/>
                  </a:lnTo>
                  <a:lnTo>
                    <a:pt x="3360024" y="2204528"/>
                  </a:lnTo>
                  <a:lnTo>
                    <a:pt x="3359943" y="2125464"/>
                  </a:lnTo>
                  <a:close/>
                </a:path>
                <a:path w="12071350" h="2314575">
                  <a:moveTo>
                    <a:pt x="3388369" y="2215058"/>
                  </a:moveTo>
                  <a:lnTo>
                    <a:pt x="3381027" y="2217737"/>
                  </a:lnTo>
                  <a:lnTo>
                    <a:pt x="3375421" y="2219076"/>
                  </a:lnTo>
                  <a:lnTo>
                    <a:pt x="3388812" y="2219076"/>
                  </a:lnTo>
                  <a:lnTo>
                    <a:pt x="3388369" y="2215058"/>
                  </a:lnTo>
                  <a:close/>
                </a:path>
                <a:path w="12071350" h="2314575">
                  <a:moveTo>
                    <a:pt x="3388518" y="2092126"/>
                  </a:moveTo>
                  <a:lnTo>
                    <a:pt x="3298775" y="2092126"/>
                  </a:lnTo>
                  <a:lnTo>
                    <a:pt x="3298775" y="2125464"/>
                  </a:lnTo>
                  <a:lnTo>
                    <a:pt x="3388518" y="2125464"/>
                  </a:lnTo>
                  <a:lnTo>
                    <a:pt x="3388518" y="2092126"/>
                  </a:lnTo>
                  <a:close/>
                </a:path>
                <a:path w="12071350" h="2314575">
                  <a:moveTo>
                    <a:pt x="3359943" y="2036316"/>
                  </a:moveTo>
                  <a:lnTo>
                    <a:pt x="3317974" y="2060723"/>
                  </a:lnTo>
                  <a:lnTo>
                    <a:pt x="3317974" y="2092126"/>
                  </a:lnTo>
                  <a:lnTo>
                    <a:pt x="3359943" y="2092126"/>
                  </a:lnTo>
                  <a:lnTo>
                    <a:pt x="3359943" y="2036316"/>
                  </a:lnTo>
                  <a:close/>
                </a:path>
                <a:path w="12071350" h="2314575">
                  <a:moveTo>
                    <a:pt x="3459360" y="2031999"/>
                  </a:moveTo>
                  <a:lnTo>
                    <a:pt x="3417540" y="2031999"/>
                  </a:lnTo>
                  <a:lnTo>
                    <a:pt x="3417540" y="2070695"/>
                  </a:lnTo>
                  <a:lnTo>
                    <a:pt x="3459360" y="2070695"/>
                  </a:lnTo>
                  <a:lnTo>
                    <a:pt x="3459360" y="2031999"/>
                  </a:lnTo>
                  <a:close/>
                </a:path>
                <a:path w="12071350" h="2314575">
                  <a:moveTo>
                    <a:pt x="3459360" y="2092126"/>
                  </a:moveTo>
                  <a:lnTo>
                    <a:pt x="3417540" y="2092126"/>
                  </a:lnTo>
                  <a:lnTo>
                    <a:pt x="3417540" y="2250182"/>
                  </a:lnTo>
                  <a:lnTo>
                    <a:pt x="3459360" y="2250182"/>
                  </a:lnTo>
                  <a:lnTo>
                    <a:pt x="3459360" y="2092126"/>
                  </a:lnTo>
                  <a:close/>
                </a:path>
                <a:path w="12071350" h="2314575">
                  <a:moveTo>
                    <a:pt x="3574107" y="2088554"/>
                  </a:moveTo>
                  <a:lnTo>
                    <a:pt x="3531989" y="2098823"/>
                  </a:lnTo>
                  <a:lnTo>
                    <a:pt x="3502967" y="2128589"/>
                  </a:lnTo>
                  <a:lnTo>
                    <a:pt x="3492698" y="2168921"/>
                  </a:lnTo>
                  <a:lnTo>
                    <a:pt x="3493340" y="2182028"/>
                  </a:lnTo>
                  <a:lnTo>
                    <a:pt x="3508688" y="2224090"/>
                  </a:lnTo>
                  <a:lnTo>
                    <a:pt x="3542900" y="2248228"/>
                  </a:lnTo>
                  <a:lnTo>
                    <a:pt x="3574405" y="2253753"/>
                  </a:lnTo>
                  <a:lnTo>
                    <a:pt x="3591213" y="2252284"/>
                  </a:lnTo>
                  <a:lnTo>
                    <a:pt x="3606514" y="2247875"/>
                  </a:lnTo>
                  <a:lnTo>
                    <a:pt x="3620309" y="2240526"/>
                  </a:lnTo>
                  <a:lnTo>
                    <a:pt x="3632596" y="2230239"/>
                  </a:lnTo>
                  <a:lnTo>
                    <a:pt x="3641118" y="2219672"/>
                  </a:lnTo>
                  <a:lnTo>
                    <a:pt x="3574256" y="2219672"/>
                  </a:lnTo>
                  <a:lnTo>
                    <a:pt x="3566396" y="2218890"/>
                  </a:lnTo>
                  <a:lnTo>
                    <a:pt x="3538351" y="2191915"/>
                  </a:lnTo>
                  <a:lnTo>
                    <a:pt x="3535560" y="2171154"/>
                  </a:lnTo>
                  <a:lnTo>
                    <a:pt x="3536258" y="2160085"/>
                  </a:lnTo>
                  <a:lnTo>
                    <a:pt x="3559187" y="2125761"/>
                  </a:lnTo>
                  <a:lnTo>
                    <a:pt x="3574256" y="2122636"/>
                  </a:lnTo>
                  <a:lnTo>
                    <a:pt x="3641573" y="2122636"/>
                  </a:lnTo>
                  <a:lnTo>
                    <a:pt x="3632894" y="2111920"/>
                  </a:lnTo>
                  <a:lnTo>
                    <a:pt x="3620625" y="2101698"/>
                  </a:lnTo>
                  <a:lnTo>
                    <a:pt x="3606737" y="2094396"/>
                  </a:lnTo>
                  <a:lnTo>
                    <a:pt x="3591231" y="2090015"/>
                  </a:lnTo>
                  <a:lnTo>
                    <a:pt x="3574107" y="2088554"/>
                  </a:lnTo>
                  <a:close/>
                </a:path>
                <a:path w="12071350" h="2314575">
                  <a:moveTo>
                    <a:pt x="3641573" y="2122636"/>
                  </a:moveTo>
                  <a:lnTo>
                    <a:pt x="3574256" y="2122636"/>
                  </a:lnTo>
                  <a:lnTo>
                    <a:pt x="3582106" y="2123417"/>
                  </a:lnTo>
                  <a:lnTo>
                    <a:pt x="3589287" y="2125761"/>
                  </a:lnTo>
                  <a:lnTo>
                    <a:pt x="3612105" y="2159917"/>
                  </a:lnTo>
                  <a:lnTo>
                    <a:pt x="3612784" y="2171154"/>
                  </a:lnTo>
                  <a:lnTo>
                    <a:pt x="3612106" y="2182028"/>
                  </a:lnTo>
                  <a:lnTo>
                    <a:pt x="3589287" y="2216546"/>
                  </a:lnTo>
                  <a:lnTo>
                    <a:pt x="3574256" y="2219672"/>
                  </a:lnTo>
                  <a:lnTo>
                    <a:pt x="3641118" y="2219672"/>
                  </a:lnTo>
                  <a:lnTo>
                    <a:pt x="3642754" y="2217644"/>
                  </a:lnTo>
                  <a:lnTo>
                    <a:pt x="3650009" y="2203524"/>
                  </a:lnTo>
                  <a:lnTo>
                    <a:pt x="3654362" y="2187878"/>
                  </a:lnTo>
                  <a:lnTo>
                    <a:pt x="3655814" y="2170707"/>
                  </a:lnTo>
                  <a:lnTo>
                    <a:pt x="3654381" y="2153694"/>
                  </a:lnTo>
                  <a:lnTo>
                    <a:pt x="3650084" y="2138226"/>
                  </a:lnTo>
                  <a:lnTo>
                    <a:pt x="3642921" y="2124301"/>
                  </a:lnTo>
                  <a:lnTo>
                    <a:pt x="3641573" y="2122636"/>
                  </a:lnTo>
                  <a:close/>
                </a:path>
                <a:path w="12071350" h="2314575">
                  <a:moveTo>
                    <a:pt x="3727251" y="2092126"/>
                  </a:moveTo>
                  <a:lnTo>
                    <a:pt x="3688407" y="2092126"/>
                  </a:lnTo>
                  <a:lnTo>
                    <a:pt x="3688407" y="2250182"/>
                  </a:lnTo>
                  <a:lnTo>
                    <a:pt x="3730228" y="2250182"/>
                  </a:lnTo>
                  <a:lnTo>
                    <a:pt x="3730228" y="2178595"/>
                  </a:lnTo>
                  <a:lnTo>
                    <a:pt x="3730423" y="2166391"/>
                  </a:lnTo>
                  <a:lnTo>
                    <a:pt x="3751014" y="2122537"/>
                  </a:lnTo>
                  <a:lnTo>
                    <a:pt x="3757513" y="2120552"/>
                  </a:lnTo>
                  <a:lnTo>
                    <a:pt x="3829347" y="2120552"/>
                  </a:lnTo>
                  <a:lnTo>
                    <a:pt x="3828603" y="2117278"/>
                  </a:lnTo>
                  <a:lnTo>
                    <a:pt x="3827701" y="2115343"/>
                  </a:lnTo>
                  <a:lnTo>
                    <a:pt x="3727251" y="2115343"/>
                  </a:lnTo>
                  <a:lnTo>
                    <a:pt x="3727251" y="2092126"/>
                  </a:lnTo>
                  <a:close/>
                </a:path>
                <a:path w="12071350" h="2314575">
                  <a:moveTo>
                    <a:pt x="3829347" y="2120552"/>
                  </a:moveTo>
                  <a:lnTo>
                    <a:pt x="3770411" y="2120552"/>
                  </a:lnTo>
                  <a:lnTo>
                    <a:pt x="3775223" y="2121941"/>
                  </a:lnTo>
                  <a:lnTo>
                    <a:pt x="3779192" y="2124719"/>
                  </a:lnTo>
                  <a:lnTo>
                    <a:pt x="3790607" y="2166391"/>
                  </a:lnTo>
                  <a:lnTo>
                    <a:pt x="3790652" y="2250182"/>
                  </a:lnTo>
                  <a:lnTo>
                    <a:pt x="3832473" y="2250182"/>
                  </a:lnTo>
                  <a:lnTo>
                    <a:pt x="3832408" y="2148234"/>
                  </a:lnTo>
                  <a:lnTo>
                    <a:pt x="3830091" y="2123826"/>
                  </a:lnTo>
                  <a:lnTo>
                    <a:pt x="3829347" y="2120552"/>
                  </a:lnTo>
                  <a:close/>
                </a:path>
                <a:path w="12071350" h="2314575">
                  <a:moveTo>
                    <a:pt x="3779341" y="2088554"/>
                  </a:moveTo>
                  <a:lnTo>
                    <a:pt x="3764309" y="2090229"/>
                  </a:lnTo>
                  <a:lnTo>
                    <a:pt x="3750617" y="2095251"/>
                  </a:lnTo>
                  <a:lnTo>
                    <a:pt x="3738264" y="2103623"/>
                  </a:lnTo>
                  <a:lnTo>
                    <a:pt x="3727251" y="2115343"/>
                  </a:lnTo>
                  <a:lnTo>
                    <a:pt x="3827701" y="2115343"/>
                  </a:lnTo>
                  <a:lnTo>
                    <a:pt x="3825875" y="2111424"/>
                  </a:lnTo>
                  <a:lnTo>
                    <a:pt x="3821906" y="2106265"/>
                  </a:lnTo>
                  <a:lnTo>
                    <a:pt x="3818036" y="2101105"/>
                  </a:lnTo>
                  <a:lnTo>
                    <a:pt x="3786113" y="2088870"/>
                  </a:lnTo>
                  <a:lnTo>
                    <a:pt x="3779341" y="2088554"/>
                  </a:lnTo>
                  <a:close/>
                </a:path>
                <a:path w="12071350" h="2314575">
                  <a:moveTo>
                    <a:pt x="4085481" y="2120552"/>
                  </a:moveTo>
                  <a:lnTo>
                    <a:pt x="4029670" y="2120552"/>
                  </a:lnTo>
                  <a:lnTo>
                    <a:pt x="4037161" y="2122289"/>
                  </a:lnTo>
                  <a:lnTo>
                    <a:pt x="4041130" y="2125761"/>
                  </a:lnTo>
                  <a:lnTo>
                    <a:pt x="4045098" y="2129135"/>
                  </a:lnTo>
                  <a:lnTo>
                    <a:pt x="4047083" y="2134840"/>
                  </a:lnTo>
                  <a:lnTo>
                    <a:pt x="4047083" y="2147044"/>
                  </a:lnTo>
                  <a:lnTo>
                    <a:pt x="4040302" y="2149471"/>
                  </a:lnTo>
                  <a:lnTo>
                    <a:pt x="4031270" y="2151992"/>
                  </a:lnTo>
                  <a:lnTo>
                    <a:pt x="4019987" y="2154606"/>
                  </a:lnTo>
                  <a:lnTo>
                    <a:pt x="4006453" y="2157313"/>
                  </a:lnTo>
                  <a:lnTo>
                    <a:pt x="3996221" y="2159489"/>
                  </a:lnTo>
                  <a:lnTo>
                    <a:pt x="3959522" y="2176164"/>
                  </a:lnTo>
                  <a:lnTo>
                    <a:pt x="3955256" y="2183209"/>
                  </a:lnTo>
                  <a:lnTo>
                    <a:pt x="3950989" y="2190154"/>
                  </a:lnTo>
                  <a:lnTo>
                    <a:pt x="3948856" y="2198092"/>
                  </a:lnTo>
                  <a:lnTo>
                    <a:pt x="3948943" y="2207979"/>
                  </a:lnTo>
                  <a:lnTo>
                    <a:pt x="3949699" y="2216360"/>
                  </a:lnTo>
                  <a:lnTo>
                    <a:pt x="3979552" y="2250442"/>
                  </a:lnTo>
                  <a:lnTo>
                    <a:pt x="4001392" y="2253753"/>
                  </a:lnTo>
                  <a:lnTo>
                    <a:pt x="4008211" y="2253428"/>
                  </a:lnTo>
                  <a:lnTo>
                    <a:pt x="4044906" y="2237801"/>
                  </a:lnTo>
                  <a:lnTo>
                    <a:pt x="4050357" y="2232917"/>
                  </a:lnTo>
                  <a:lnTo>
                    <a:pt x="4090468" y="2232917"/>
                  </a:lnTo>
                  <a:lnTo>
                    <a:pt x="4089648" y="2229048"/>
                  </a:lnTo>
                  <a:lnTo>
                    <a:pt x="4088936" y="2224285"/>
                  </a:lnTo>
                  <a:lnTo>
                    <a:pt x="4007147" y="2224285"/>
                  </a:lnTo>
                  <a:lnTo>
                    <a:pt x="4001591" y="2222152"/>
                  </a:lnTo>
                  <a:lnTo>
                    <a:pt x="3992860" y="2213619"/>
                  </a:lnTo>
                  <a:lnTo>
                    <a:pt x="3990677" y="2208559"/>
                  </a:lnTo>
                  <a:lnTo>
                    <a:pt x="3990677" y="2196752"/>
                  </a:lnTo>
                  <a:lnTo>
                    <a:pt x="4029754" y="2178884"/>
                  </a:lnTo>
                  <a:lnTo>
                    <a:pt x="4036702" y="2177219"/>
                  </a:lnTo>
                  <a:lnTo>
                    <a:pt x="4042478" y="2175684"/>
                  </a:lnTo>
                  <a:lnTo>
                    <a:pt x="4047083" y="2174279"/>
                  </a:lnTo>
                  <a:lnTo>
                    <a:pt x="4087932" y="2174279"/>
                  </a:lnTo>
                  <a:lnTo>
                    <a:pt x="4088046" y="2161852"/>
                  </a:lnTo>
                  <a:lnTo>
                    <a:pt x="4088092" y="2147044"/>
                  </a:lnTo>
                  <a:lnTo>
                    <a:pt x="4087806" y="2136877"/>
                  </a:lnTo>
                  <a:lnTo>
                    <a:pt x="4086745" y="2126468"/>
                  </a:lnTo>
                  <a:lnTo>
                    <a:pt x="4085481" y="2120552"/>
                  </a:lnTo>
                  <a:close/>
                </a:path>
                <a:path w="12071350" h="2314575">
                  <a:moveTo>
                    <a:pt x="4090468" y="2232917"/>
                  </a:moveTo>
                  <a:lnTo>
                    <a:pt x="4050357" y="2232917"/>
                  </a:lnTo>
                  <a:lnTo>
                    <a:pt x="4050655" y="2233711"/>
                  </a:lnTo>
                  <a:lnTo>
                    <a:pt x="4051220" y="2235596"/>
                  </a:lnTo>
                  <a:lnTo>
                    <a:pt x="4051845" y="2237829"/>
                  </a:lnTo>
                  <a:lnTo>
                    <a:pt x="4053433" y="2243286"/>
                  </a:lnTo>
                  <a:lnTo>
                    <a:pt x="4054772" y="2247403"/>
                  </a:lnTo>
                  <a:lnTo>
                    <a:pt x="4055864" y="2250182"/>
                  </a:lnTo>
                  <a:lnTo>
                    <a:pt x="4097238" y="2250182"/>
                  </a:lnTo>
                  <a:lnTo>
                    <a:pt x="4093567" y="2242641"/>
                  </a:lnTo>
                  <a:lnTo>
                    <a:pt x="4091037" y="2235596"/>
                  </a:lnTo>
                  <a:lnTo>
                    <a:pt x="4090468" y="2232917"/>
                  </a:lnTo>
                  <a:close/>
                </a:path>
                <a:path w="12071350" h="2314575">
                  <a:moveTo>
                    <a:pt x="4087932" y="2174279"/>
                  </a:moveTo>
                  <a:lnTo>
                    <a:pt x="4047083" y="2174279"/>
                  </a:lnTo>
                  <a:lnTo>
                    <a:pt x="4047083" y="2192635"/>
                  </a:lnTo>
                  <a:lnTo>
                    <a:pt x="4046537" y="2199431"/>
                  </a:lnTo>
                  <a:lnTo>
                    <a:pt x="4045446" y="2203003"/>
                  </a:lnTo>
                  <a:lnTo>
                    <a:pt x="4043858" y="2208460"/>
                  </a:lnTo>
                  <a:lnTo>
                    <a:pt x="4040534" y="2213074"/>
                  </a:lnTo>
                  <a:lnTo>
                    <a:pt x="4035474" y="2216844"/>
                  </a:lnTo>
                  <a:lnTo>
                    <a:pt x="4028628" y="2221805"/>
                  </a:lnTo>
                  <a:lnTo>
                    <a:pt x="4021435" y="2224285"/>
                  </a:lnTo>
                  <a:lnTo>
                    <a:pt x="4088936" y="2224285"/>
                  </a:lnTo>
                  <a:lnTo>
                    <a:pt x="4088801" y="2223383"/>
                  </a:lnTo>
                  <a:lnTo>
                    <a:pt x="4088196" y="2216360"/>
                  </a:lnTo>
                  <a:lnTo>
                    <a:pt x="4087859" y="2208559"/>
                  </a:lnTo>
                  <a:lnTo>
                    <a:pt x="4087772" y="2203003"/>
                  </a:lnTo>
                  <a:lnTo>
                    <a:pt x="4087890" y="2178884"/>
                  </a:lnTo>
                  <a:lnTo>
                    <a:pt x="4087932" y="2174279"/>
                  </a:lnTo>
                  <a:close/>
                </a:path>
                <a:path w="12071350" h="2314575">
                  <a:moveTo>
                    <a:pt x="4021633" y="2088554"/>
                  </a:moveTo>
                  <a:lnTo>
                    <a:pt x="3983961" y="2094749"/>
                  </a:lnTo>
                  <a:lnTo>
                    <a:pt x="3956949" y="2122785"/>
                  </a:lnTo>
                  <a:lnTo>
                    <a:pt x="3953172" y="2133500"/>
                  </a:lnTo>
                  <a:lnTo>
                    <a:pt x="3991123" y="2140346"/>
                  </a:lnTo>
                  <a:lnTo>
                    <a:pt x="3993703" y="2133004"/>
                  </a:lnTo>
                  <a:lnTo>
                    <a:pt x="3997076" y="2127894"/>
                  </a:lnTo>
                  <a:lnTo>
                    <a:pt x="4001244" y="2125017"/>
                  </a:lnTo>
                  <a:lnTo>
                    <a:pt x="4005411" y="2122041"/>
                  </a:lnTo>
                  <a:lnTo>
                    <a:pt x="4011215" y="2120552"/>
                  </a:lnTo>
                  <a:lnTo>
                    <a:pt x="4085481" y="2120552"/>
                  </a:lnTo>
                  <a:lnTo>
                    <a:pt x="4084978" y="2118199"/>
                  </a:lnTo>
                  <a:lnTo>
                    <a:pt x="4055566" y="2092321"/>
                  </a:lnTo>
                  <a:lnTo>
                    <a:pt x="4034730" y="2088973"/>
                  </a:lnTo>
                  <a:lnTo>
                    <a:pt x="4021633" y="2088554"/>
                  </a:lnTo>
                  <a:close/>
                </a:path>
                <a:path w="12071350" h="2314575">
                  <a:moveTo>
                    <a:pt x="4168080" y="2092126"/>
                  </a:moveTo>
                  <a:lnTo>
                    <a:pt x="4129236" y="2092126"/>
                  </a:lnTo>
                  <a:lnTo>
                    <a:pt x="4129236" y="2250182"/>
                  </a:lnTo>
                  <a:lnTo>
                    <a:pt x="4171057" y="2250182"/>
                  </a:lnTo>
                  <a:lnTo>
                    <a:pt x="4171057" y="2178595"/>
                  </a:lnTo>
                  <a:lnTo>
                    <a:pt x="4171252" y="2166391"/>
                  </a:lnTo>
                  <a:lnTo>
                    <a:pt x="4191843" y="2122537"/>
                  </a:lnTo>
                  <a:lnTo>
                    <a:pt x="4198342" y="2120552"/>
                  </a:lnTo>
                  <a:lnTo>
                    <a:pt x="4270176" y="2120552"/>
                  </a:lnTo>
                  <a:lnTo>
                    <a:pt x="4269432" y="2117278"/>
                  </a:lnTo>
                  <a:lnTo>
                    <a:pt x="4268530" y="2115343"/>
                  </a:lnTo>
                  <a:lnTo>
                    <a:pt x="4168080" y="2115343"/>
                  </a:lnTo>
                  <a:lnTo>
                    <a:pt x="4168080" y="2092126"/>
                  </a:lnTo>
                  <a:close/>
                </a:path>
                <a:path w="12071350" h="2314575">
                  <a:moveTo>
                    <a:pt x="4270176" y="2120552"/>
                  </a:moveTo>
                  <a:lnTo>
                    <a:pt x="4211240" y="2120552"/>
                  </a:lnTo>
                  <a:lnTo>
                    <a:pt x="4216052" y="2121941"/>
                  </a:lnTo>
                  <a:lnTo>
                    <a:pt x="4220021" y="2124719"/>
                  </a:lnTo>
                  <a:lnTo>
                    <a:pt x="4231436" y="2166391"/>
                  </a:lnTo>
                  <a:lnTo>
                    <a:pt x="4231481" y="2250182"/>
                  </a:lnTo>
                  <a:lnTo>
                    <a:pt x="4273301" y="2250182"/>
                  </a:lnTo>
                  <a:lnTo>
                    <a:pt x="4273237" y="2148234"/>
                  </a:lnTo>
                  <a:lnTo>
                    <a:pt x="4270920" y="2123826"/>
                  </a:lnTo>
                  <a:lnTo>
                    <a:pt x="4270176" y="2120552"/>
                  </a:lnTo>
                  <a:close/>
                </a:path>
                <a:path w="12071350" h="2314575">
                  <a:moveTo>
                    <a:pt x="4220170" y="2088554"/>
                  </a:moveTo>
                  <a:lnTo>
                    <a:pt x="4205138" y="2090229"/>
                  </a:lnTo>
                  <a:lnTo>
                    <a:pt x="4191446" y="2095251"/>
                  </a:lnTo>
                  <a:lnTo>
                    <a:pt x="4179093" y="2103623"/>
                  </a:lnTo>
                  <a:lnTo>
                    <a:pt x="4168080" y="2115343"/>
                  </a:lnTo>
                  <a:lnTo>
                    <a:pt x="4268530" y="2115343"/>
                  </a:lnTo>
                  <a:lnTo>
                    <a:pt x="4266703" y="2111424"/>
                  </a:lnTo>
                  <a:lnTo>
                    <a:pt x="4262735" y="2106265"/>
                  </a:lnTo>
                  <a:lnTo>
                    <a:pt x="4258865" y="2101105"/>
                  </a:lnTo>
                  <a:lnTo>
                    <a:pt x="4226941" y="2088870"/>
                  </a:lnTo>
                  <a:lnTo>
                    <a:pt x="4220170" y="2088554"/>
                  </a:lnTo>
                  <a:close/>
                </a:path>
                <a:path w="12071350" h="2314575">
                  <a:moveTo>
                    <a:pt x="4373165" y="2088554"/>
                  </a:moveTo>
                  <a:lnTo>
                    <a:pt x="4335465" y="2100358"/>
                  </a:lnTo>
                  <a:lnTo>
                    <a:pt x="4311215" y="2135212"/>
                  </a:lnTo>
                  <a:lnTo>
                    <a:pt x="4306568" y="2171749"/>
                  </a:lnTo>
                  <a:lnTo>
                    <a:pt x="4307699" y="2189125"/>
                  </a:lnTo>
                  <a:lnTo>
                    <a:pt x="4325838" y="2231876"/>
                  </a:lnTo>
                  <a:lnTo>
                    <a:pt x="4359436" y="2252386"/>
                  </a:lnTo>
                  <a:lnTo>
                    <a:pt x="4372570" y="2253753"/>
                  </a:lnTo>
                  <a:lnTo>
                    <a:pt x="4379248" y="2253344"/>
                  </a:lnTo>
                  <a:lnTo>
                    <a:pt x="4416921" y="2233308"/>
                  </a:lnTo>
                  <a:lnTo>
                    <a:pt x="4421981" y="2226964"/>
                  </a:lnTo>
                  <a:lnTo>
                    <a:pt x="4460825" y="2226964"/>
                  </a:lnTo>
                  <a:lnTo>
                    <a:pt x="4460825" y="2220714"/>
                  </a:lnTo>
                  <a:lnTo>
                    <a:pt x="4384476" y="2220714"/>
                  </a:lnTo>
                  <a:lnTo>
                    <a:pt x="4375900" y="2219690"/>
                  </a:lnTo>
                  <a:lnTo>
                    <a:pt x="4350953" y="2189534"/>
                  </a:lnTo>
                  <a:lnTo>
                    <a:pt x="4349204" y="2167731"/>
                  </a:lnTo>
                  <a:lnTo>
                    <a:pt x="4349827" y="2156708"/>
                  </a:lnTo>
                  <a:lnTo>
                    <a:pt x="4370486" y="2123529"/>
                  </a:lnTo>
                  <a:lnTo>
                    <a:pt x="4384178" y="2120552"/>
                  </a:lnTo>
                  <a:lnTo>
                    <a:pt x="4460825" y="2120552"/>
                  </a:lnTo>
                  <a:lnTo>
                    <a:pt x="4460825" y="2110581"/>
                  </a:lnTo>
                  <a:lnTo>
                    <a:pt x="4419004" y="2110581"/>
                  </a:lnTo>
                  <a:lnTo>
                    <a:pt x="4408884" y="2100944"/>
                  </a:lnTo>
                  <a:lnTo>
                    <a:pt x="4397871" y="2094061"/>
                  </a:lnTo>
                  <a:lnTo>
                    <a:pt x="4385964" y="2089931"/>
                  </a:lnTo>
                  <a:lnTo>
                    <a:pt x="4373165" y="2088554"/>
                  </a:lnTo>
                  <a:close/>
                </a:path>
                <a:path w="12071350" h="2314575">
                  <a:moveTo>
                    <a:pt x="4460825" y="2226964"/>
                  </a:moveTo>
                  <a:lnTo>
                    <a:pt x="4421981" y="2226964"/>
                  </a:lnTo>
                  <a:lnTo>
                    <a:pt x="4421981" y="2250182"/>
                  </a:lnTo>
                  <a:lnTo>
                    <a:pt x="4460825" y="2250182"/>
                  </a:lnTo>
                  <a:lnTo>
                    <a:pt x="4460825" y="2226964"/>
                  </a:lnTo>
                  <a:close/>
                </a:path>
                <a:path w="12071350" h="2314575">
                  <a:moveTo>
                    <a:pt x="4460825" y="2120552"/>
                  </a:moveTo>
                  <a:lnTo>
                    <a:pt x="4384178" y="2120552"/>
                  </a:lnTo>
                  <a:lnTo>
                    <a:pt x="4391499" y="2121306"/>
                  </a:lnTo>
                  <a:lnTo>
                    <a:pt x="4398131" y="2123566"/>
                  </a:lnTo>
                  <a:lnTo>
                    <a:pt x="4418539" y="2159089"/>
                  </a:lnTo>
                  <a:lnTo>
                    <a:pt x="4419153" y="2171749"/>
                  </a:lnTo>
                  <a:lnTo>
                    <a:pt x="4418520" y="2183200"/>
                  </a:lnTo>
                  <a:lnTo>
                    <a:pt x="4397833" y="2217663"/>
                  </a:lnTo>
                  <a:lnTo>
                    <a:pt x="4384476" y="2220714"/>
                  </a:lnTo>
                  <a:lnTo>
                    <a:pt x="4460825" y="2220714"/>
                  </a:lnTo>
                  <a:lnTo>
                    <a:pt x="4460825" y="2120552"/>
                  </a:lnTo>
                  <a:close/>
                </a:path>
                <a:path w="12071350" h="2314575">
                  <a:moveTo>
                    <a:pt x="4460825" y="2031999"/>
                  </a:moveTo>
                  <a:lnTo>
                    <a:pt x="4419004" y="2031999"/>
                  </a:lnTo>
                  <a:lnTo>
                    <a:pt x="4419004" y="2110581"/>
                  </a:lnTo>
                  <a:lnTo>
                    <a:pt x="4460825" y="2110581"/>
                  </a:lnTo>
                  <a:lnTo>
                    <a:pt x="4460825" y="2031999"/>
                  </a:lnTo>
                  <a:close/>
                </a:path>
                <a:path w="12071350" h="2314575">
                  <a:moveTo>
                    <a:pt x="4627959" y="2092126"/>
                  </a:moveTo>
                  <a:lnTo>
                    <a:pt x="4586138" y="2092126"/>
                  </a:lnTo>
                  <a:lnTo>
                    <a:pt x="4586252" y="2195552"/>
                  </a:lnTo>
                  <a:lnTo>
                    <a:pt x="4595059" y="2233085"/>
                  </a:lnTo>
                  <a:lnTo>
                    <a:pt x="4630917" y="2253316"/>
                  </a:lnTo>
                  <a:lnTo>
                    <a:pt x="4638675" y="2253753"/>
                  </a:lnTo>
                  <a:lnTo>
                    <a:pt x="4646386" y="2253298"/>
                  </a:lnTo>
                  <a:lnTo>
                    <a:pt x="4686402" y="2232508"/>
                  </a:lnTo>
                  <a:lnTo>
                    <a:pt x="4691062" y="2226518"/>
                  </a:lnTo>
                  <a:lnTo>
                    <a:pt x="4729906" y="2226518"/>
                  </a:lnTo>
                  <a:lnTo>
                    <a:pt x="4729906" y="2221904"/>
                  </a:lnTo>
                  <a:lnTo>
                    <a:pt x="4647902" y="2221904"/>
                  </a:lnTo>
                  <a:lnTo>
                    <a:pt x="4642742" y="2220466"/>
                  </a:lnTo>
                  <a:lnTo>
                    <a:pt x="4628098" y="2179814"/>
                  </a:lnTo>
                  <a:lnTo>
                    <a:pt x="4628046" y="2174195"/>
                  </a:lnTo>
                  <a:lnTo>
                    <a:pt x="4627959" y="2092126"/>
                  </a:lnTo>
                  <a:close/>
                </a:path>
                <a:path w="12071350" h="2314575">
                  <a:moveTo>
                    <a:pt x="4729906" y="2226518"/>
                  </a:moveTo>
                  <a:lnTo>
                    <a:pt x="4691062" y="2226518"/>
                  </a:lnTo>
                  <a:lnTo>
                    <a:pt x="4691062" y="2250182"/>
                  </a:lnTo>
                  <a:lnTo>
                    <a:pt x="4729906" y="2250182"/>
                  </a:lnTo>
                  <a:lnTo>
                    <a:pt x="4729906" y="2226518"/>
                  </a:lnTo>
                  <a:close/>
                </a:path>
                <a:path w="12071350" h="2314575">
                  <a:moveTo>
                    <a:pt x="4729906" y="2092126"/>
                  </a:moveTo>
                  <a:lnTo>
                    <a:pt x="4688085" y="2092126"/>
                  </a:lnTo>
                  <a:lnTo>
                    <a:pt x="4688010" y="2164754"/>
                  </a:lnTo>
                  <a:lnTo>
                    <a:pt x="4687890" y="2174195"/>
                  </a:lnTo>
                  <a:lnTo>
                    <a:pt x="4679007" y="2212131"/>
                  </a:lnTo>
                  <a:lnTo>
                    <a:pt x="4661296" y="2221904"/>
                  </a:lnTo>
                  <a:lnTo>
                    <a:pt x="4729906" y="2221904"/>
                  </a:lnTo>
                  <a:lnTo>
                    <a:pt x="4729906" y="2092126"/>
                  </a:lnTo>
                  <a:close/>
                </a:path>
                <a:path w="12071350" h="2314575">
                  <a:moveTo>
                    <a:pt x="4811910" y="2092126"/>
                  </a:moveTo>
                  <a:lnTo>
                    <a:pt x="4773066" y="2092126"/>
                  </a:lnTo>
                  <a:lnTo>
                    <a:pt x="4773066" y="2250182"/>
                  </a:lnTo>
                  <a:lnTo>
                    <a:pt x="4814887" y="2250182"/>
                  </a:lnTo>
                  <a:lnTo>
                    <a:pt x="4814887" y="2178595"/>
                  </a:lnTo>
                  <a:lnTo>
                    <a:pt x="4815082" y="2166391"/>
                  </a:lnTo>
                  <a:lnTo>
                    <a:pt x="4835673" y="2122537"/>
                  </a:lnTo>
                  <a:lnTo>
                    <a:pt x="4842172" y="2120552"/>
                  </a:lnTo>
                  <a:lnTo>
                    <a:pt x="4914007" y="2120552"/>
                  </a:lnTo>
                  <a:lnTo>
                    <a:pt x="4913262" y="2117278"/>
                  </a:lnTo>
                  <a:lnTo>
                    <a:pt x="4912361" y="2115343"/>
                  </a:lnTo>
                  <a:lnTo>
                    <a:pt x="4811910" y="2115343"/>
                  </a:lnTo>
                  <a:lnTo>
                    <a:pt x="4811910" y="2092126"/>
                  </a:lnTo>
                  <a:close/>
                </a:path>
                <a:path w="12071350" h="2314575">
                  <a:moveTo>
                    <a:pt x="4914007" y="2120552"/>
                  </a:moveTo>
                  <a:lnTo>
                    <a:pt x="4855071" y="2120552"/>
                  </a:lnTo>
                  <a:lnTo>
                    <a:pt x="4859883" y="2121941"/>
                  </a:lnTo>
                  <a:lnTo>
                    <a:pt x="4863851" y="2124719"/>
                  </a:lnTo>
                  <a:lnTo>
                    <a:pt x="4875266" y="2166391"/>
                  </a:lnTo>
                  <a:lnTo>
                    <a:pt x="4875311" y="2250182"/>
                  </a:lnTo>
                  <a:lnTo>
                    <a:pt x="4917132" y="2250182"/>
                  </a:lnTo>
                  <a:lnTo>
                    <a:pt x="4917068" y="2148234"/>
                  </a:lnTo>
                  <a:lnTo>
                    <a:pt x="4914751" y="2123826"/>
                  </a:lnTo>
                  <a:lnTo>
                    <a:pt x="4914007" y="2120552"/>
                  </a:lnTo>
                  <a:close/>
                </a:path>
                <a:path w="12071350" h="2314575">
                  <a:moveTo>
                    <a:pt x="4864000" y="2088554"/>
                  </a:moveTo>
                  <a:lnTo>
                    <a:pt x="4848969" y="2090229"/>
                  </a:lnTo>
                  <a:lnTo>
                    <a:pt x="4835276" y="2095251"/>
                  </a:lnTo>
                  <a:lnTo>
                    <a:pt x="4822924" y="2103623"/>
                  </a:lnTo>
                  <a:lnTo>
                    <a:pt x="4811910" y="2115343"/>
                  </a:lnTo>
                  <a:lnTo>
                    <a:pt x="4912361" y="2115343"/>
                  </a:lnTo>
                  <a:lnTo>
                    <a:pt x="4910534" y="2111424"/>
                  </a:lnTo>
                  <a:lnTo>
                    <a:pt x="4906565" y="2106265"/>
                  </a:lnTo>
                  <a:lnTo>
                    <a:pt x="4902696" y="2101105"/>
                  </a:lnTo>
                  <a:lnTo>
                    <a:pt x="4870772" y="2088870"/>
                  </a:lnTo>
                  <a:lnTo>
                    <a:pt x="4864000" y="2088554"/>
                  </a:lnTo>
                  <a:close/>
                </a:path>
                <a:path w="12071350" h="2314575">
                  <a:moveTo>
                    <a:pt x="5027116" y="2088554"/>
                  </a:moveTo>
                  <a:lnTo>
                    <a:pt x="4982412" y="2100860"/>
                  </a:lnTo>
                  <a:lnTo>
                    <a:pt x="4955641" y="2136514"/>
                  </a:lnTo>
                  <a:lnTo>
                    <a:pt x="4950469" y="2171303"/>
                  </a:lnTo>
                  <a:lnTo>
                    <a:pt x="4951755" y="2189608"/>
                  </a:lnTo>
                  <a:lnTo>
                    <a:pt x="4971008" y="2231876"/>
                  </a:lnTo>
                  <a:lnTo>
                    <a:pt x="5009908" y="2252386"/>
                  </a:lnTo>
                  <a:lnTo>
                    <a:pt x="5026372" y="2253753"/>
                  </a:lnTo>
                  <a:lnTo>
                    <a:pt x="5040855" y="2252851"/>
                  </a:lnTo>
                  <a:lnTo>
                    <a:pt x="5083382" y="2231234"/>
                  </a:lnTo>
                  <a:lnTo>
                    <a:pt x="5091075" y="2219672"/>
                  </a:lnTo>
                  <a:lnTo>
                    <a:pt x="5028307" y="2219672"/>
                  </a:lnTo>
                  <a:lnTo>
                    <a:pt x="5020744" y="2218946"/>
                  </a:lnTo>
                  <a:lnTo>
                    <a:pt x="4994067" y="2181358"/>
                  </a:lnTo>
                  <a:lnTo>
                    <a:pt x="4993481" y="2168326"/>
                  </a:lnTo>
                  <a:lnTo>
                    <a:pt x="4994057" y="2156587"/>
                  </a:lnTo>
                  <a:lnTo>
                    <a:pt x="5020288" y="2122124"/>
                  </a:lnTo>
                  <a:lnTo>
                    <a:pt x="5027711" y="2121445"/>
                  </a:lnTo>
                  <a:lnTo>
                    <a:pt x="5090218" y="2121445"/>
                  </a:lnTo>
                  <a:lnTo>
                    <a:pt x="5087652" y="2116683"/>
                  </a:lnTo>
                  <a:lnTo>
                    <a:pt x="5053012" y="2091680"/>
                  </a:lnTo>
                  <a:lnTo>
                    <a:pt x="5040808" y="2089336"/>
                  </a:lnTo>
                  <a:lnTo>
                    <a:pt x="5027116" y="2088554"/>
                  </a:lnTo>
                  <a:close/>
                </a:path>
                <a:path w="12071350" h="2314575">
                  <a:moveTo>
                    <a:pt x="5058519" y="2189608"/>
                  </a:moveTo>
                  <a:lnTo>
                    <a:pt x="5036244" y="2219672"/>
                  </a:lnTo>
                  <a:lnTo>
                    <a:pt x="5091075" y="2219672"/>
                  </a:lnTo>
                  <a:lnTo>
                    <a:pt x="5095661" y="2209877"/>
                  </a:lnTo>
                  <a:lnTo>
                    <a:pt x="5099595" y="2196603"/>
                  </a:lnTo>
                  <a:lnTo>
                    <a:pt x="5058519" y="2189608"/>
                  </a:lnTo>
                  <a:close/>
                </a:path>
                <a:path w="12071350" h="2314575">
                  <a:moveTo>
                    <a:pt x="5090218" y="2121445"/>
                  </a:moveTo>
                  <a:lnTo>
                    <a:pt x="5035550" y="2121445"/>
                  </a:lnTo>
                  <a:lnTo>
                    <a:pt x="5041900" y="2123529"/>
                  </a:lnTo>
                  <a:lnTo>
                    <a:pt x="5046761" y="2127696"/>
                  </a:lnTo>
                  <a:lnTo>
                    <a:pt x="5051722" y="2131863"/>
                  </a:lnTo>
                  <a:lnTo>
                    <a:pt x="5054897" y="2138064"/>
                  </a:lnTo>
                  <a:lnTo>
                    <a:pt x="5056286" y="2146299"/>
                  </a:lnTo>
                  <a:lnTo>
                    <a:pt x="5097512" y="2138858"/>
                  </a:lnTo>
                  <a:lnTo>
                    <a:pt x="5093186" y="2126952"/>
                  </a:lnTo>
                  <a:lnTo>
                    <a:pt x="5090218" y="2121445"/>
                  </a:lnTo>
                  <a:close/>
                </a:path>
                <a:path w="12071350" h="2314575">
                  <a:moveTo>
                    <a:pt x="5201096" y="2088554"/>
                  </a:moveTo>
                  <a:lnTo>
                    <a:pt x="5158978" y="2098823"/>
                  </a:lnTo>
                  <a:lnTo>
                    <a:pt x="5129956" y="2128589"/>
                  </a:lnTo>
                  <a:lnTo>
                    <a:pt x="5119687" y="2168921"/>
                  </a:lnTo>
                  <a:lnTo>
                    <a:pt x="5120329" y="2182028"/>
                  </a:lnTo>
                  <a:lnTo>
                    <a:pt x="5135677" y="2224090"/>
                  </a:lnTo>
                  <a:lnTo>
                    <a:pt x="5169889" y="2248228"/>
                  </a:lnTo>
                  <a:lnTo>
                    <a:pt x="5201394" y="2253753"/>
                  </a:lnTo>
                  <a:lnTo>
                    <a:pt x="5218202" y="2252284"/>
                  </a:lnTo>
                  <a:lnTo>
                    <a:pt x="5233503" y="2247875"/>
                  </a:lnTo>
                  <a:lnTo>
                    <a:pt x="5247298" y="2240526"/>
                  </a:lnTo>
                  <a:lnTo>
                    <a:pt x="5259585" y="2230239"/>
                  </a:lnTo>
                  <a:lnTo>
                    <a:pt x="5268108" y="2219672"/>
                  </a:lnTo>
                  <a:lnTo>
                    <a:pt x="5201245" y="2219672"/>
                  </a:lnTo>
                  <a:lnTo>
                    <a:pt x="5193385" y="2218890"/>
                  </a:lnTo>
                  <a:lnTo>
                    <a:pt x="5165340" y="2191915"/>
                  </a:lnTo>
                  <a:lnTo>
                    <a:pt x="5162550" y="2171154"/>
                  </a:lnTo>
                  <a:lnTo>
                    <a:pt x="5163247" y="2160085"/>
                  </a:lnTo>
                  <a:lnTo>
                    <a:pt x="5186176" y="2125761"/>
                  </a:lnTo>
                  <a:lnTo>
                    <a:pt x="5201245" y="2122636"/>
                  </a:lnTo>
                  <a:lnTo>
                    <a:pt x="5268562" y="2122636"/>
                  </a:lnTo>
                  <a:lnTo>
                    <a:pt x="5259883" y="2111920"/>
                  </a:lnTo>
                  <a:lnTo>
                    <a:pt x="5247614" y="2101698"/>
                  </a:lnTo>
                  <a:lnTo>
                    <a:pt x="5233727" y="2094396"/>
                  </a:lnTo>
                  <a:lnTo>
                    <a:pt x="5218221" y="2090015"/>
                  </a:lnTo>
                  <a:lnTo>
                    <a:pt x="5201096" y="2088554"/>
                  </a:lnTo>
                  <a:close/>
                </a:path>
                <a:path w="12071350" h="2314575">
                  <a:moveTo>
                    <a:pt x="5268562" y="2122636"/>
                  </a:moveTo>
                  <a:lnTo>
                    <a:pt x="5201245" y="2122636"/>
                  </a:lnTo>
                  <a:lnTo>
                    <a:pt x="5209095" y="2123417"/>
                  </a:lnTo>
                  <a:lnTo>
                    <a:pt x="5216276" y="2125761"/>
                  </a:lnTo>
                  <a:lnTo>
                    <a:pt x="5239094" y="2159917"/>
                  </a:lnTo>
                  <a:lnTo>
                    <a:pt x="5239773" y="2171154"/>
                  </a:lnTo>
                  <a:lnTo>
                    <a:pt x="5239095" y="2182028"/>
                  </a:lnTo>
                  <a:lnTo>
                    <a:pt x="5216276" y="2216546"/>
                  </a:lnTo>
                  <a:lnTo>
                    <a:pt x="5201245" y="2219672"/>
                  </a:lnTo>
                  <a:lnTo>
                    <a:pt x="5268108" y="2219672"/>
                  </a:lnTo>
                  <a:lnTo>
                    <a:pt x="5269743" y="2217644"/>
                  </a:lnTo>
                  <a:lnTo>
                    <a:pt x="5276998" y="2203524"/>
                  </a:lnTo>
                  <a:lnTo>
                    <a:pt x="5281352" y="2187878"/>
                  </a:lnTo>
                  <a:lnTo>
                    <a:pt x="5282803" y="2170707"/>
                  </a:lnTo>
                  <a:lnTo>
                    <a:pt x="5281370" y="2153694"/>
                  </a:lnTo>
                  <a:lnTo>
                    <a:pt x="5277073" y="2138226"/>
                  </a:lnTo>
                  <a:lnTo>
                    <a:pt x="5269910" y="2124301"/>
                  </a:lnTo>
                  <a:lnTo>
                    <a:pt x="5268562" y="2122636"/>
                  </a:lnTo>
                  <a:close/>
                </a:path>
                <a:path w="12071350" h="2314575">
                  <a:moveTo>
                    <a:pt x="5354240" y="2092126"/>
                  </a:moveTo>
                  <a:lnTo>
                    <a:pt x="5315396" y="2092126"/>
                  </a:lnTo>
                  <a:lnTo>
                    <a:pt x="5315396" y="2250182"/>
                  </a:lnTo>
                  <a:lnTo>
                    <a:pt x="5357217" y="2250182"/>
                  </a:lnTo>
                  <a:lnTo>
                    <a:pt x="5357217" y="2178595"/>
                  </a:lnTo>
                  <a:lnTo>
                    <a:pt x="5357412" y="2166391"/>
                  </a:lnTo>
                  <a:lnTo>
                    <a:pt x="5378003" y="2122537"/>
                  </a:lnTo>
                  <a:lnTo>
                    <a:pt x="5384502" y="2120552"/>
                  </a:lnTo>
                  <a:lnTo>
                    <a:pt x="5456336" y="2120552"/>
                  </a:lnTo>
                  <a:lnTo>
                    <a:pt x="5455592" y="2117278"/>
                  </a:lnTo>
                  <a:lnTo>
                    <a:pt x="5454690" y="2115343"/>
                  </a:lnTo>
                  <a:lnTo>
                    <a:pt x="5354240" y="2115343"/>
                  </a:lnTo>
                  <a:lnTo>
                    <a:pt x="5354240" y="2092126"/>
                  </a:lnTo>
                  <a:close/>
                </a:path>
                <a:path w="12071350" h="2314575">
                  <a:moveTo>
                    <a:pt x="5456336" y="2120552"/>
                  </a:moveTo>
                  <a:lnTo>
                    <a:pt x="5397400" y="2120552"/>
                  </a:lnTo>
                  <a:lnTo>
                    <a:pt x="5402212" y="2121941"/>
                  </a:lnTo>
                  <a:lnTo>
                    <a:pt x="5406181" y="2124719"/>
                  </a:lnTo>
                  <a:lnTo>
                    <a:pt x="5417596" y="2166391"/>
                  </a:lnTo>
                  <a:lnTo>
                    <a:pt x="5417641" y="2250182"/>
                  </a:lnTo>
                  <a:lnTo>
                    <a:pt x="5459462" y="2250182"/>
                  </a:lnTo>
                  <a:lnTo>
                    <a:pt x="5459397" y="2148234"/>
                  </a:lnTo>
                  <a:lnTo>
                    <a:pt x="5457080" y="2123826"/>
                  </a:lnTo>
                  <a:lnTo>
                    <a:pt x="5456336" y="2120552"/>
                  </a:lnTo>
                  <a:close/>
                </a:path>
                <a:path w="12071350" h="2314575">
                  <a:moveTo>
                    <a:pt x="5406330" y="2088554"/>
                  </a:moveTo>
                  <a:lnTo>
                    <a:pt x="5391298" y="2090229"/>
                  </a:lnTo>
                  <a:lnTo>
                    <a:pt x="5377606" y="2095251"/>
                  </a:lnTo>
                  <a:lnTo>
                    <a:pt x="5365253" y="2103623"/>
                  </a:lnTo>
                  <a:lnTo>
                    <a:pt x="5354240" y="2115343"/>
                  </a:lnTo>
                  <a:lnTo>
                    <a:pt x="5454690" y="2115343"/>
                  </a:lnTo>
                  <a:lnTo>
                    <a:pt x="5452864" y="2111424"/>
                  </a:lnTo>
                  <a:lnTo>
                    <a:pt x="5448895" y="2106265"/>
                  </a:lnTo>
                  <a:lnTo>
                    <a:pt x="5445025" y="2101105"/>
                  </a:lnTo>
                  <a:lnTo>
                    <a:pt x="5413102" y="2088870"/>
                  </a:lnTo>
                  <a:lnTo>
                    <a:pt x="5406330" y="2088554"/>
                  </a:lnTo>
                  <a:close/>
                </a:path>
                <a:path w="12071350" h="2314575">
                  <a:moveTo>
                    <a:pt x="5525690" y="2092126"/>
                  </a:moveTo>
                  <a:lnTo>
                    <a:pt x="5481786" y="2092126"/>
                  </a:lnTo>
                  <a:lnTo>
                    <a:pt x="5545484" y="2250182"/>
                  </a:lnTo>
                  <a:lnTo>
                    <a:pt x="5583138" y="2250182"/>
                  </a:lnTo>
                  <a:lnTo>
                    <a:pt x="5603186" y="2199729"/>
                  </a:lnTo>
                  <a:lnTo>
                    <a:pt x="5564088" y="2199729"/>
                  </a:lnTo>
                  <a:lnTo>
                    <a:pt x="5555456" y="2172791"/>
                  </a:lnTo>
                  <a:lnTo>
                    <a:pt x="5525690" y="2092126"/>
                  </a:lnTo>
                  <a:close/>
                </a:path>
                <a:path w="12071350" h="2314575">
                  <a:moveTo>
                    <a:pt x="5645943" y="2092126"/>
                  </a:moveTo>
                  <a:lnTo>
                    <a:pt x="5602932" y="2092126"/>
                  </a:lnTo>
                  <a:lnTo>
                    <a:pt x="5572869" y="2172791"/>
                  </a:lnTo>
                  <a:lnTo>
                    <a:pt x="5571281" y="2177256"/>
                  </a:lnTo>
                  <a:lnTo>
                    <a:pt x="5569793" y="2181721"/>
                  </a:lnTo>
                  <a:lnTo>
                    <a:pt x="5568404" y="2186185"/>
                  </a:lnTo>
                  <a:lnTo>
                    <a:pt x="5567808" y="2188368"/>
                  </a:lnTo>
                  <a:lnTo>
                    <a:pt x="5566370" y="2192883"/>
                  </a:lnTo>
                  <a:lnTo>
                    <a:pt x="5564088" y="2199729"/>
                  </a:lnTo>
                  <a:lnTo>
                    <a:pt x="5603186" y="2199729"/>
                  </a:lnTo>
                  <a:lnTo>
                    <a:pt x="5645943" y="2092126"/>
                  </a:lnTo>
                  <a:close/>
                </a:path>
                <a:path w="12071350" h="2314575">
                  <a:moveTo>
                    <a:pt x="5713511" y="2031999"/>
                  </a:moveTo>
                  <a:lnTo>
                    <a:pt x="5671691" y="2031999"/>
                  </a:lnTo>
                  <a:lnTo>
                    <a:pt x="5671691" y="2070695"/>
                  </a:lnTo>
                  <a:lnTo>
                    <a:pt x="5713511" y="2070695"/>
                  </a:lnTo>
                  <a:lnTo>
                    <a:pt x="5713511" y="2031999"/>
                  </a:lnTo>
                  <a:close/>
                </a:path>
                <a:path w="12071350" h="2314575">
                  <a:moveTo>
                    <a:pt x="5713511" y="2092126"/>
                  </a:moveTo>
                  <a:lnTo>
                    <a:pt x="5671691" y="2092126"/>
                  </a:lnTo>
                  <a:lnTo>
                    <a:pt x="5671691" y="2250182"/>
                  </a:lnTo>
                  <a:lnTo>
                    <a:pt x="5713511" y="2250182"/>
                  </a:lnTo>
                  <a:lnTo>
                    <a:pt x="5713511" y="2092126"/>
                  </a:lnTo>
                  <a:close/>
                </a:path>
                <a:path w="12071350" h="2314575">
                  <a:moveTo>
                    <a:pt x="5795069" y="2092126"/>
                  </a:moveTo>
                  <a:lnTo>
                    <a:pt x="5756225" y="2092126"/>
                  </a:lnTo>
                  <a:lnTo>
                    <a:pt x="5756225" y="2250182"/>
                  </a:lnTo>
                  <a:lnTo>
                    <a:pt x="5798046" y="2250182"/>
                  </a:lnTo>
                  <a:lnTo>
                    <a:pt x="5798046" y="2178595"/>
                  </a:lnTo>
                  <a:lnTo>
                    <a:pt x="5798241" y="2166391"/>
                  </a:lnTo>
                  <a:lnTo>
                    <a:pt x="5818832" y="2122537"/>
                  </a:lnTo>
                  <a:lnTo>
                    <a:pt x="5825331" y="2120552"/>
                  </a:lnTo>
                  <a:lnTo>
                    <a:pt x="5897165" y="2120552"/>
                  </a:lnTo>
                  <a:lnTo>
                    <a:pt x="5896421" y="2117278"/>
                  </a:lnTo>
                  <a:lnTo>
                    <a:pt x="5895519" y="2115343"/>
                  </a:lnTo>
                  <a:lnTo>
                    <a:pt x="5795069" y="2115343"/>
                  </a:lnTo>
                  <a:lnTo>
                    <a:pt x="5795069" y="2092126"/>
                  </a:lnTo>
                  <a:close/>
                </a:path>
                <a:path w="12071350" h="2314575">
                  <a:moveTo>
                    <a:pt x="5897165" y="2120552"/>
                  </a:moveTo>
                  <a:lnTo>
                    <a:pt x="5838229" y="2120552"/>
                  </a:lnTo>
                  <a:lnTo>
                    <a:pt x="5843041" y="2121941"/>
                  </a:lnTo>
                  <a:lnTo>
                    <a:pt x="5847010" y="2124719"/>
                  </a:lnTo>
                  <a:lnTo>
                    <a:pt x="5858425" y="2166391"/>
                  </a:lnTo>
                  <a:lnTo>
                    <a:pt x="5858470" y="2250182"/>
                  </a:lnTo>
                  <a:lnTo>
                    <a:pt x="5900291" y="2250182"/>
                  </a:lnTo>
                  <a:lnTo>
                    <a:pt x="5900226" y="2148234"/>
                  </a:lnTo>
                  <a:lnTo>
                    <a:pt x="5897909" y="2123826"/>
                  </a:lnTo>
                  <a:lnTo>
                    <a:pt x="5897165" y="2120552"/>
                  </a:lnTo>
                  <a:close/>
                </a:path>
                <a:path w="12071350" h="2314575">
                  <a:moveTo>
                    <a:pt x="5847159" y="2088554"/>
                  </a:moveTo>
                  <a:lnTo>
                    <a:pt x="5832127" y="2090229"/>
                  </a:lnTo>
                  <a:lnTo>
                    <a:pt x="5818435" y="2095251"/>
                  </a:lnTo>
                  <a:lnTo>
                    <a:pt x="5806082" y="2103623"/>
                  </a:lnTo>
                  <a:lnTo>
                    <a:pt x="5795069" y="2115343"/>
                  </a:lnTo>
                  <a:lnTo>
                    <a:pt x="5895519" y="2115343"/>
                  </a:lnTo>
                  <a:lnTo>
                    <a:pt x="5893692" y="2111424"/>
                  </a:lnTo>
                  <a:lnTo>
                    <a:pt x="5889724" y="2106265"/>
                  </a:lnTo>
                  <a:lnTo>
                    <a:pt x="5885854" y="2101105"/>
                  </a:lnTo>
                  <a:lnTo>
                    <a:pt x="5853931" y="2088870"/>
                  </a:lnTo>
                  <a:lnTo>
                    <a:pt x="5847159" y="2088554"/>
                  </a:lnTo>
                  <a:close/>
                </a:path>
                <a:path w="12071350" h="2314575">
                  <a:moveTo>
                    <a:pt x="5984676" y="2031999"/>
                  </a:moveTo>
                  <a:lnTo>
                    <a:pt x="5942855" y="2031999"/>
                  </a:lnTo>
                  <a:lnTo>
                    <a:pt x="5942855" y="2070695"/>
                  </a:lnTo>
                  <a:lnTo>
                    <a:pt x="5984676" y="2070695"/>
                  </a:lnTo>
                  <a:lnTo>
                    <a:pt x="5984676" y="2031999"/>
                  </a:lnTo>
                  <a:close/>
                </a:path>
                <a:path w="12071350" h="2314575">
                  <a:moveTo>
                    <a:pt x="5984676" y="2092126"/>
                  </a:moveTo>
                  <a:lnTo>
                    <a:pt x="5942855" y="2092126"/>
                  </a:lnTo>
                  <a:lnTo>
                    <a:pt x="5942855" y="2250182"/>
                  </a:lnTo>
                  <a:lnTo>
                    <a:pt x="5984676" y="2250182"/>
                  </a:lnTo>
                  <a:lnTo>
                    <a:pt x="5984676" y="2092126"/>
                  </a:lnTo>
                  <a:close/>
                </a:path>
                <a:path w="12071350" h="2314575">
                  <a:moveTo>
                    <a:pt x="6087963" y="2088554"/>
                  </a:moveTo>
                  <a:lnTo>
                    <a:pt x="6046970" y="2101112"/>
                  </a:lnTo>
                  <a:lnTo>
                    <a:pt x="6020618" y="2137333"/>
                  </a:lnTo>
                  <a:lnTo>
                    <a:pt x="6015483" y="2172344"/>
                  </a:lnTo>
                  <a:lnTo>
                    <a:pt x="6016460" y="2188083"/>
                  </a:lnTo>
                  <a:lnTo>
                    <a:pt x="6031110" y="2226816"/>
                  </a:lnTo>
                  <a:lnTo>
                    <a:pt x="6072857" y="2252070"/>
                  </a:lnTo>
                  <a:lnTo>
                    <a:pt x="6092130" y="2253753"/>
                  </a:lnTo>
                  <a:lnTo>
                    <a:pt x="6104604" y="2253009"/>
                  </a:lnTo>
                  <a:lnTo>
                    <a:pt x="6143559" y="2235141"/>
                  </a:lnTo>
                  <a:lnTo>
                    <a:pt x="6153313" y="2222499"/>
                  </a:lnTo>
                  <a:lnTo>
                    <a:pt x="6092576" y="2222499"/>
                  </a:lnTo>
                  <a:lnTo>
                    <a:pt x="6085656" y="2221858"/>
                  </a:lnTo>
                  <a:lnTo>
                    <a:pt x="6059146" y="2191999"/>
                  </a:lnTo>
                  <a:lnTo>
                    <a:pt x="6058346" y="2183209"/>
                  </a:lnTo>
                  <a:lnTo>
                    <a:pt x="6163121" y="2183209"/>
                  </a:lnTo>
                  <a:lnTo>
                    <a:pt x="6162237" y="2160727"/>
                  </a:lnTo>
                  <a:lnTo>
                    <a:pt x="6161667" y="2157610"/>
                  </a:lnTo>
                  <a:lnTo>
                    <a:pt x="6059090" y="2157610"/>
                  </a:lnTo>
                  <a:lnTo>
                    <a:pt x="6059583" y="2149499"/>
                  </a:lnTo>
                  <a:lnTo>
                    <a:pt x="6081365" y="2120552"/>
                  </a:lnTo>
                  <a:lnTo>
                    <a:pt x="6149438" y="2120552"/>
                  </a:lnTo>
                  <a:lnTo>
                    <a:pt x="6143625" y="2111920"/>
                  </a:lnTo>
                  <a:lnTo>
                    <a:pt x="6132500" y="2101698"/>
                  </a:lnTo>
                  <a:lnTo>
                    <a:pt x="6119514" y="2094396"/>
                  </a:lnTo>
                  <a:lnTo>
                    <a:pt x="6104669" y="2090015"/>
                  </a:lnTo>
                  <a:lnTo>
                    <a:pt x="6087963" y="2088554"/>
                  </a:lnTo>
                  <a:close/>
                </a:path>
                <a:path w="12071350" h="2314575">
                  <a:moveTo>
                    <a:pt x="6119217" y="2199878"/>
                  </a:moveTo>
                  <a:lnTo>
                    <a:pt x="6116935" y="2207815"/>
                  </a:lnTo>
                  <a:lnTo>
                    <a:pt x="6113561" y="2213570"/>
                  </a:lnTo>
                  <a:lnTo>
                    <a:pt x="6104632" y="2220714"/>
                  </a:lnTo>
                  <a:lnTo>
                    <a:pt x="6099125" y="2222499"/>
                  </a:lnTo>
                  <a:lnTo>
                    <a:pt x="6153313" y="2222499"/>
                  </a:lnTo>
                  <a:lnTo>
                    <a:pt x="6156284" y="2217653"/>
                  </a:lnTo>
                  <a:lnTo>
                    <a:pt x="6160889" y="2206873"/>
                  </a:lnTo>
                  <a:lnTo>
                    <a:pt x="6119217" y="2199878"/>
                  </a:lnTo>
                  <a:close/>
                </a:path>
                <a:path w="12071350" h="2314575">
                  <a:moveTo>
                    <a:pt x="6149438" y="2120552"/>
                  </a:moveTo>
                  <a:lnTo>
                    <a:pt x="6099026" y="2120552"/>
                  </a:lnTo>
                  <a:lnTo>
                    <a:pt x="6106269" y="2123727"/>
                  </a:lnTo>
                  <a:lnTo>
                    <a:pt x="6112222" y="2130077"/>
                  </a:lnTo>
                  <a:lnTo>
                    <a:pt x="6116156" y="2135314"/>
                  </a:lnTo>
                  <a:lnTo>
                    <a:pt x="6119031" y="2141649"/>
                  </a:lnTo>
                  <a:lnTo>
                    <a:pt x="6120844" y="2149081"/>
                  </a:lnTo>
                  <a:lnTo>
                    <a:pt x="6121598" y="2157610"/>
                  </a:lnTo>
                  <a:lnTo>
                    <a:pt x="6161667" y="2157610"/>
                  </a:lnTo>
                  <a:lnTo>
                    <a:pt x="6158693" y="2141351"/>
                  </a:lnTo>
                  <a:lnTo>
                    <a:pt x="6152489" y="2125082"/>
                  </a:lnTo>
                  <a:lnTo>
                    <a:pt x="6149438" y="2120552"/>
                  </a:lnTo>
                  <a:close/>
                </a:path>
                <a:path w="12071350" h="2314575">
                  <a:moveTo>
                    <a:pt x="6235898" y="2092126"/>
                  </a:moveTo>
                  <a:lnTo>
                    <a:pt x="6197054" y="2092126"/>
                  </a:lnTo>
                  <a:lnTo>
                    <a:pt x="6197054" y="2250182"/>
                  </a:lnTo>
                  <a:lnTo>
                    <a:pt x="6238875" y="2250182"/>
                  </a:lnTo>
                  <a:lnTo>
                    <a:pt x="6238875" y="2178595"/>
                  </a:lnTo>
                  <a:lnTo>
                    <a:pt x="6239070" y="2166391"/>
                  </a:lnTo>
                  <a:lnTo>
                    <a:pt x="6259661" y="2122537"/>
                  </a:lnTo>
                  <a:lnTo>
                    <a:pt x="6266160" y="2120552"/>
                  </a:lnTo>
                  <a:lnTo>
                    <a:pt x="6337994" y="2120552"/>
                  </a:lnTo>
                  <a:lnTo>
                    <a:pt x="6337250" y="2117278"/>
                  </a:lnTo>
                  <a:lnTo>
                    <a:pt x="6336348" y="2115343"/>
                  </a:lnTo>
                  <a:lnTo>
                    <a:pt x="6235898" y="2115343"/>
                  </a:lnTo>
                  <a:lnTo>
                    <a:pt x="6235898" y="2092126"/>
                  </a:lnTo>
                  <a:close/>
                </a:path>
                <a:path w="12071350" h="2314575">
                  <a:moveTo>
                    <a:pt x="6337994" y="2120552"/>
                  </a:moveTo>
                  <a:lnTo>
                    <a:pt x="6279058" y="2120552"/>
                  </a:lnTo>
                  <a:lnTo>
                    <a:pt x="6283870" y="2121941"/>
                  </a:lnTo>
                  <a:lnTo>
                    <a:pt x="6287839" y="2124719"/>
                  </a:lnTo>
                  <a:lnTo>
                    <a:pt x="6299254" y="2166391"/>
                  </a:lnTo>
                  <a:lnTo>
                    <a:pt x="6299299" y="2250182"/>
                  </a:lnTo>
                  <a:lnTo>
                    <a:pt x="6341119" y="2250182"/>
                  </a:lnTo>
                  <a:lnTo>
                    <a:pt x="6341055" y="2148234"/>
                  </a:lnTo>
                  <a:lnTo>
                    <a:pt x="6338738" y="2123826"/>
                  </a:lnTo>
                  <a:lnTo>
                    <a:pt x="6337994" y="2120552"/>
                  </a:lnTo>
                  <a:close/>
                </a:path>
                <a:path w="12071350" h="2314575">
                  <a:moveTo>
                    <a:pt x="6287988" y="2088554"/>
                  </a:moveTo>
                  <a:lnTo>
                    <a:pt x="6272956" y="2090229"/>
                  </a:lnTo>
                  <a:lnTo>
                    <a:pt x="6259264" y="2095251"/>
                  </a:lnTo>
                  <a:lnTo>
                    <a:pt x="6246911" y="2103623"/>
                  </a:lnTo>
                  <a:lnTo>
                    <a:pt x="6235898" y="2115343"/>
                  </a:lnTo>
                  <a:lnTo>
                    <a:pt x="6336348" y="2115343"/>
                  </a:lnTo>
                  <a:lnTo>
                    <a:pt x="6334521" y="2111424"/>
                  </a:lnTo>
                  <a:lnTo>
                    <a:pt x="6330553" y="2106265"/>
                  </a:lnTo>
                  <a:lnTo>
                    <a:pt x="6326683" y="2101105"/>
                  </a:lnTo>
                  <a:lnTo>
                    <a:pt x="6294759" y="2088870"/>
                  </a:lnTo>
                  <a:lnTo>
                    <a:pt x="6287988" y="2088554"/>
                  </a:lnTo>
                  <a:close/>
                </a:path>
                <a:path w="12071350" h="2314575">
                  <a:moveTo>
                    <a:pt x="6427589" y="2125464"/>
                  </a:moveTo>
                  <a:lnTo>
                    <a:pt x="6385619" y="2125464"/>
                  </a:lnTo>
                  <a:lnTo>
                    <a:pt x="6385703" y="2204528"/>
                  </a:lnTo>
                  <a:lnTo>
                    <a:pt x="6395640" y="2244179"/>
                  </a:lnTo>
                  <a:lnTo>
                    <a:pt x="6419006" y="2253753"/>
                  </a:lnTo>
                  <a:lnTo>
                    <a:pt x="6426547" y="2253753"/>
                  </a:lnTo>
                  <a:lnTo>
                    <a:pt x="6435532" y="2253363"/>
                  </a:lnTo>
                  <a:lnTo>
                    <a:pt x="6444034" y="2252191"/>
                  </a:lnTo>
                  <a:lnTo>
                    <a:pt x="6452052" y="2250237"/>
                  </a:lnTo>
                  <a:lnTo>
                    <a:pt x="6459587" y="2247503"/>
                  </a:lnTo>
                  <a:lnTo>
                    <a:pt x="6456457" y="2219076"/>
                  </a:lnTo>
                  <a:lnTo>
                    <a:pt x="6436419" y="2219076"/>
                  </a:lnTo>
                  <a:lnTo>
                    <a:pt x="6434038" y="2218382"/>
                  </a:lnTo>
                  <a:lnTo>
                    <a:pt x="6427670" y="2204528"/>
                  </a:lnTo>
                  <a:lnTo>
                    <a:pt x="6427589" y="2125464"/>
                  </a:lnTo>
                  <a:close/>
                </a:path>
                <a:path w="12071350" h="2314575">
                  <a:moveTo>
                    <a:pt x="6456015" y="2215058"/>
                  </a:moveTo>
                  <a:lnTo>
                    <a:pt x="6448673" y="2217737"/>
                  </a:lnTo>
                  <a:lnTo>
                    <a:pt x="6443067" y="2219076"/>
                  </a:lnTo>
                  <a:lnTo>
                    <a:pt x="6456457" y="2219076"/>
                  </a:lnTo>
                  <a:lnTo>
                    <a:pt x="6456015" y="2215058"/>
                  </a:lnTo>
                  <a:close/>
                </a:path>
                <a:path w="12071350" h="2314575">
                  <a:moveTo>
                    <a:pt x="6456164" y="2092126"/>
                  </a:moveTo>
                  <a:lnTo>
                    <a:pt x="6366420" y="2092126"/>
                  </a:lnTo>
                  <a:lnTo>
                    <a:pt x="6366420" y="2125464"/>
                  </a:lnTo>
                  <a:lnTo>
                    <a:pt x="6456164" y="2125464"/>
                  </a:lnTo>
                  <a:lnTo>
                    <a:pt x="6456164" y="2092126"/>
                  </a:lnTo>
                  <a:close/>
                </a:path>
                <a:path w="12071350" h="2314575">
                  <a:moveTo>
                    <a:pt x="6427589" y="2036316"/>
                  </a:moveTo>
                  <a:lnTo>
                    <a:pt x="6385619" y="2060723"/>
                  </a:lnTo>
                  <a:lnTo>
                    <a:pt x="6385619" y="2092126"/>
                  </a:lnTo>
                  <a:lnTo>
                    <a:pt x="6427589" y="2092126"/>
                  </a:lnTo>
                  <a:lnTo>
                    <a:pt x="6427589" y="2036316"/>
                  </a:lnTo>
                  <a:close/>
                </a:path>
                <a:path w="12071350" h="2314575">
                  <a:moveTo>
                    <a:pt x="6607819" y="2092126"/>
                  </a:moveTo>
                  <a:lnTo>
                    <a:pt x="6568826" y="2092126"/>
                  </a:lnTo>
                  <a:lnTo>
                    <a:pt x="6568826" y="2310308"/>
                  </a:lnTo>
                  <a:lnTo>
                    <a:pt x="6610647" y="2310308"/>
                  </a:lnTo>
                  <a:lnTo>
                    <a:pt x="6610647" y="2230685"/>
                  </a:lnTo>
                  <a:lnTo>
                    <a:pt x="6704497" y="2230685"/>
                  </a:lnTo>
                  <a:lnTo>
                    <a:pt x="6711570" y="2220565"/>
                  </a:lnTo>
                  <a:lnTo>
                    <a:pt x="6646515" y="2220565"/>
                  </a:lnTo>
                  <a:lnTo>
                    <a:pt x="6639186" y="2219765"/>
                  </a:lnTo>
                  <a:lnTo>
                    <a:pt x="6612842" y="2191655"/>
                  </a:lnTo>
                  <a:lnTo>
                    <a:pt x="6610201" y="2168475"/>
                  </a:lnTo>
                  <a:lnTo>
                    <a:pt x="6610833" y="2157583"/>
                  </a:lnTo>
                  <a:lnTo>
                    <a:pt x="6631744" y="2124571"/>
                  </a:lnTo>
                  <a:lnTo>
                    <a:pt x="6645771" y="2121594"/>
                  </a:lnTo>
                  <a:lnTo>
                    <a:pt x="6711936" y="2121594"/>
                  </a:lnTo>
                  <a:lnTo>
                    <a:pt x="6707506" y="2115343"/>
                  </a:lnTo>
                  <a:lnTo>
                    <a:pt x="6607819" y="2115343"/>
                  </a:lnTo>
                  <a:lnTo>
                    <a:pt x="6607819" y="2092126"/>
                  </a:lnTo>
                  <a:close/>
                </a:path>
                <a:path w="12071350" h="2314575">
                  <a:moveTo>
                    <a:pt x="6704497" y="2230685"/>
                  </a:moveTo>
                  <a:lnTo>
                    <a:pt x="6610647" y="2230685"/>
                  </a:lnTo>
                  <a:lnTo>
                    <a:pt x="6616451" y="2236545"/>
                  </a:lnTo>
                  <a:lnTo>
                    <a:pt x="6648053" y="2253753"/>
                  </a:lnTo>
                  <a:lnTo>
                    <a:pt x="6656784" y="2253753"/>
                  </a:lnTo>
                  <a:lnTo>
                    <a:pt x="6693479" y="2241447"/>
                  </a:lnTo>
                  <a:lnTo>
                    <a:pt x="6704497" y="2230685"/>
                  </a:lnTo>
                  <a:close/>
                </a:path>
                <a:path w="12071350" h="2314575">
                  <a:moveTo>
                    <a:pt x="6711936" y="2121594"/>
                  </a:moveTo>
                  <a:lnTo>
                    <a:pt x="6645771" y="2121594"/>
                  </a:lnTo>
                  <a:lnTo>
                    <a:pt x="6652840" y="2122347"/>
                  </a:lnTo>
                  <a:lnTo>
                    <a:pt x="6659314" y="2124608"/>
                  </a:lnTo>
                  <a:lnTo>
                    <a:pt x="6679824" y="2158931"/>
                  </a:lnTo>
                  <a:lnTo>
                    <a:pt x="6680448" y="2170558"/>
                  </a:lnTo>
                  <a:lnTo>
                    <a:pt x="6679843" y="2182948"/>
                  </a:lnTo>
                  <a:lnTo>
                    <a:pt x="6659872" y="2217663"/>
                  </a:lnTo>
                  <a:lnTo>
                    <a:pt x="6646515" y="2220565"/>
                  </a:lnTo>
                  <a:lnTo>
                    <a:pt x="6711570" y="2220565"/>
                  </a:lnTo>
                  <a:lnTo>
                    <a:pt x="6712129" y="2219765"/>
                  </a:lnTo>
                  <a:lnTo>
                    <a:pt x="6718175" y="2205459"/>
                  </a:lnTo>
                  <a:lnTo>
                    <a:pt x="6721803" y="2188957"/>
                  </a:lnTo>
                  <a:lnTo>
                    <a:pt x="6722993" y="2170558"/>
                  </a:lnTo>
                  <a:lnTo>
                    <a:pt x="6722895" y="2168475"/>
                  </a:lnTo>
                  <a:lnTo>
                    <a:pt x="6721812" y="2152048"/>
                  </a:lnTo>
                  <a:lnTo>
                    <a:pt x="6718213" y="2135956"/>
                  </a:lnTo>
                  <a:lnTo>
                    <a:pt x="6712213" y="2121985"/>
                  </a:lnTo>
                  <a:lnTo>
                    <a:pt x="6711936" y="2121594"/>
                  </a:lnTo>
                  <a:close/>
                </a:path>
                <a:path w="12071350" h="2314575">
                  <a:moveTo>
                    <a:pt x="6657082" y="2088554"/>
                  </a:moveTo>
                  <a:lnTo>
                    <a:pt x="6616749" y="2104553"/>
                  </a:lnTo>
                  <a:lnTo>
                    <a:pt x="6607819" y="2115343"/>
                  </a:lnTo>
                  <a:lnTo>
                    <a:pt x="6707506" y="2115343"/>
                  </a:lnTo>
                  <a:lnTo>
                    <a:pt x="6670327" y="2089903"/>
                  </a:lnTo>
                  <a:lnTo>
                    <a:pt x="6657082" y="2088554"/>
                  </a:lnTo>
                  <a:close/>
                </a:path>
                <a:path w="12071350" h="2314575">
                  <a:moveTo>
                    <a:pt x="6881961" y="2120552"/>
                  </a:moveTo>
                  <a:lnTo>
                    <a:pt x="6826150" y="2120552"/>
                  </a:lnTo>
                  <a:lnTo>
                    <a:pt x="6833641" y="2122289"/>
                  </a:lnTo>
                  <a:lnTo>
                    <a:pt x="6837610" y="2125761"/>
                  </a:lnTo>
                  <a:lnTo>
                    <a:pt x="6841579" y="2129135"/>
                  </a:lnTo>
                  <a:lnTo>
                    <a:pt x="6843563" y="2134840"/>
                  </a:lnTo>
                  <a:lnTo>
                    <a:pt x="6843563" y="2147044"/>
                  </a:lnTo>
                  <a:lnTo>
                    <a:pt x="6836782" y="2149471"/>
                  </a:lnTo>
                  <a:lnTo>
                    <a:pt x="6827750" y="2151992"/>
                  </a:lnTo>
                  <a:lnTo>
                    <a:pt x="6816467" y="2154606"/>
                  </a:lnTo>
                  <a:lnTo>
                    <a:pt x="6802933" y="2157313"/>
                  </a:lnTo>
                  <a:lnTo>
                    <a:pt x="6792701" y="2159489"/>
                  </a:lnTo>
                  <a:lnTo>
                    <a:pt x="6756003" y="2176164"/>
                  </a:lnTo>
                  <a:lnTo>
                    <a:pt x="6751736" y="2183209"/>
                  </a:lnTo>
                  <a:lnTo>
                    <a:pt x="6747470" y="2190154"/>
                  </a:lnTo>
                  <a:lnTo>
                    <a:pt x="6745337" y="2198092"/>
                  </a:lnTo>
                  <a:lnTo>
                    <a:pt x="6745423" y="2207979"/>
                  </a:lnTo>
                  <a:lnTo>
                    <a:pt x="6746180" y="2216360"/>
                  </a:lnTo>
                  <a:lnTo>
                    <a:pt x="6776032" y="2250442"/>
                  </a:lnTo>
                  <a:lnTo>
                    <a:pt x="6797873" y="2253753"/>
                  </a:lnTo>
                  <a:lnTo>
                    <a:pt x="6804691" y="2253428"/>
                  </a:lnTo>
                  <a:lnTo>
                    <a:pt x="6841387" y="2237801"/>
                  </a:lnTo>
                  <a:lnTo>
                    <a:pt x="6846837" y="2232917"/>
                  </a:lnTo>
                  <a:lnTo>
                    <a:pt x="6886949" y="2232917"/>
                  </a:lnTo>
                  <a:lnTo>
                    <a:pt x="6886128" y="2229048"/>
                  </a:lnTo>
                  <a:lnTo>
                    <a:pt x="6885416" y="2224285"/>
                  </a:lnTo>
                  <a:lnTo>
                    <a:pt x="6803628" y="2224285"/>
                  </a:lnTo>
                  <a:lnTo>
                    <a:pt x="6798071" y="2222152"/>
                  </a:lnTo>
                  <a:lnTo>
                    <a:pt x="6789340" y="2213619"/>
                  </a:lnTo>
                  <a:lnTo>
                    <a:pt x="6787157" y="2208559"/>
                  </a:lnTo>
                  <a:lnTo>
                    <a:pt x="6787157" y="2196752"/>
                  </a:lnTo>
                  <a:lnTo>
                    <a:pt x="6826234" y="2178884"/>
                  </a:lnTo>
                  <a:lnTo>
                    <a:pt x="6833182" y="2177219"/>
                  </a:lnTo>
                  <a:lnTo>
                    <a:pt x="6838959" y="2175684"/>
                  </a:lnTo>
                  <a:lnTo>
                    <a:pt x="6843563" y="2174279"/>
                  </a:lnTo>
                  <a:lnTo>
                    <a:pt x="6884412" y="2174279"/>
                  </a:lnTo>
                  <a:lnTo>
                    <a:pt x="6884526" y="2161852"/>
                  </a:lnTo>
                  <a:lnTo>
                    <a:pt x="6884573" y="2147044"/>
                  </a:lnTo>
                  <a:lnTo>
                    <a:pt x="6884286" y="2136877"/>
                  </a:lnTo>
                  <a:lnTo>
                    <a:pt x="6883226" y="2126468"/>
                  </a:lnTo>
                  <a:lnTo>
                    <a:pt x="6881961" y="2120552"/>
                  </a:lnTo>
                  <a:close/>
                </a:path>
                <a:path w="12071350" h="2314575">
                  <a:moveTo>
                    <a:pt x="6886949" y="2232917"/>
                  </a:moveTo>
                  <a:lnTo>
                    <a:pt x="6846837" y="2232917"/>
                  </a:lnTo>
                  <a:lnTo>
                    <a:pt x="6847135" y="2233711"/>
                  </a:lnTo>
                  <a:lnTo>
                    <a:pt x="6847701" y="2235596"/>
                  </a:lnTo>
                  <a:lnTo>
                    <a:pt x="6848326" y="2237829"/>
                  </a:lnTo>
                  <a:lnTo>
                    <a:pt x="6849913" y="2243286"/>
                  </a:lnTo>
                  <a:lnTo>
                    <a:pt x="6851253" y="2247403"/>
                  </a:lnTo>
                  <a:lnTo>
                    <a:pt x="6852344" y="2250182"/>
                  </a:lnTo>
                  <a:lnTo>
                    <a:pt x="6893718" y="2250182"/>
                  </a:lnTo>
                  <a:lnTo>
                    <a:pt x="6890047" y="2242641"/>
                  </a:lnTo>
                  <a:lnTo>
                    <a:pt x="6887517" y="2235596"/>
                  </a:lnTo>
                  <a:lnTo>
                    <a:pt x="6886949" y="2232917"/>
                  </a:lnTo>
                  <a:close/>
                </a:path>
                <a:path w="12071350" h="2314575">
                  <a:moveTo>
                    <a:pt x="6884412" y="2174279"/>
                  </a:moveTo>
                  <a:lnTo>
                    <a:pt x="6843563" y="2174279"/>
                  </a:lnTo>
                  <a:lnTo>
                    <a:pt x="6843563" y="2192635"/>
                  </a:lnTo>
                  <a:lnTo>
                    <a:pt x="6843017" y="2199431"/>
                  </a:lnTo>
                  <a:lnTo>
                    <a:pt x="6841926" y="2203003"/>
                  </a:lnTo>
                  <a:lnTo>
                    <a:pt x="6840339" y="2208460"/>
                  </a:lnTo>
                  <a:lnTo>
                    <a:pt x="6837015" y="2213074"/>
                  </a:lnTo>
                  <a:lnTo>
                    <a:pt x="6831955" y="2216844"/>
                  </a:lnTo>
                  <a:lnTo>
                    <a:pt x="6825108" y="2221805"/>
                  </a:lnTo>
                  <a:lnTo>
                    <a:pt x="6817915" y="2224285"/>
                  </a:lnTo>
                  <a:lnTo>
                    <a:pt x="6885416" y="2224285"/>
                  </a:lnTo>
                  <a:lnTo>
                    <a:pt x="6885282" y="2223383"/>
                  </a:lnTo>
                  <a:lnTo>
                    <a:pt x="6884677" y="2216360"/>
                  </a:lnTo>
                  <a:lnTo>
                    <a:pt x="6884339" y="2208559"/>
                  </a:lnTo>
                  <a:lnTo>
                    <a:pt x="6884252" y="2203003"/>
                  </a:lnTo>
                  <a:lnTo>
                    <a:pt x="6884370" y="2178884"/>
                  </a:lnTo>
                  <a:lnTo>
                    <a:pt x="6884412" y="2174279"/>
                  </a:lnTo>
                  <a:close/>
                </a:path>
                <a:path w="12071350" h="2314575">
                  <a:moveTo>
                    <a:pt x="6818114" y="2088554"/>
                  </a:moveTo>
                  <a:lnTo>
                    <a:pt x="6780441" y="2094749"/>
                  </a:lnTo>
                  <a:lnTo>
                    <a:pt x="6753429" y="2122785"/>
                  </a:lnTo>
                  <a:lnTo>
                    <a:pt x="6749653" y="2133500"/>
                  </a:lnTo>
                  <a:lnTo>
                    <a:pt x="6787604" y="2140346"/>
                  </a:lnTo>
                  <a:lnTo>
                    <a:pt x="6790183" y="2133004"/>
                  </a:lnTo>
                  <a:lnTo>
                    <a:pt x="6793557" y="2127894"/>
                  </a:lnTo>
                  <a:lnTo>
                    <a:pt x="6797724" y="2125017"/>
                  </a:lnTo>
                  <a:lnTo>
                    <a:pt x="6801891" y="2122041"/>
                  </a:lnTo>
                  <a:lnTo>
                    <a:pt x="6807696" y="2120552"/>
                  </a:lnTo>
                  <a:lnTo>
                    <a:pt x="6881961" y="2120552"/>
                  </a:lnTo>
                  <a:lnTo>
                    <a:pt x="6881459" y="2118199"/>
                  </a:lnTo>
                  <a:lnTo>
                    <a:pt x="6852046" y="2092321"/>
                  </a:lnTo>
                  <a:lnTo>
                    <a:pt x="6831210" y="2088973"/>
                  </a:lnTo>
                  <a:lnTo>
                    <a:pt x="6818114" y="2088554"/>
                  </a:lnTo>
                  <a:close/>
                </a:path>
                <a:path w="12071350" h="2314575">
                  <a:moveTo>
                    <a:pt x="6916340" y="2279054"/>
                  </a:moveTo>
                  <a:lnTo>
                    <a:pt x="6920061" y="2311796"/>
                  </a:lnTo>
                  <a:lnTo>
                    <a:pt x="6927800" y="2313483"/>
                  </a:lnTo>
                  <a:lnTo>
                    <a:pt x="6935688" y="2314326"/>
                  </a:lnTo>
                  <a:lnTo>
                    <a:pt x="6951662" y="2314326"/>
                  </a:lnTo>
                  <a:lnTo>
                    <a:pt x="6958756" y="2313483"/>
                  </a:lnTo>
                  <a:lnTo>
                    <a:pt x="6971357" y="2310110"/>
                  </a:lnTo>
                  <a:lnTo>
                    <a:pt x="6976665" y="2307728"/>
                  </a:lnTo>
                  <a:lnTo>
                    <a:pt x="6980932" y="2304653"/>
                  </a:lnTo>
                  <a:lnTo>
                    <a:pt x="6985297" y="2301676"/>
                  </a:lnTo>
                  <a:lnTo>
                    <a:pt x="6989117" y="2297757"/>
                  </a:lnTo>
                  <a:lnTo>
                    <a:pt x="6992391" y="2292895"/>
                  </a:lnTo>
                  <a:lnTo>
                    <a:pt x="6995765" y="2288033"/>
                  </a:lnTo>
                  <a:lnTo>
                    <a:pt x="6999287" y="2280989"/>
                  </a:lnTo>
                  <a:lnTo>
                    <a:pt x="6928792" y="2280989"/>
                  </a:lnTo>
                  <a:lnTo>
                    <a:pt x="6922889" y="2280344"/>
                  </a:lnTo>
                  <a:lnTo>
                    <a:pt x="6916340" y="2279054"/>
                  </a:lnTo>
                  <a:close/>
                </a:path>
                <a:path w="12071350" h="2314575">
                  <a:moveTo>
                    <a:pt x="6950719" y="2092126"/>
                  </a:moveTo>
                  <a:lnTo>
                    <a:pt x="6906220" y="2092126"/>
                  </a:lnTo>
                  <a:lnTo>
                    <a:pt x="6966346" y="2250628"/>
                  </a:lnTo>
                  <a:lnTo>
                    <a:pt x="6963866" y="2259458"/>
                  </a:lnTo>
                  <a:lnTo>
                    <a:pt x="6960294" y="2266701"/>
                  </a:lnTo>
                  <a:lnTo>
                    <a:pt x="6955631" y="2272357"/>
                  </a:lnTo>
                  <a:lnTo>
                    <a:pt x="6950967" y="2278112"/>
                  </a:lnTo>
                  <a:lnTo>
                    <a:pt x="6943774" y="2280989"/>
                  </a:lnTo>
                  <a:lnTo>
                    <a:pt x="6999287" y="2280989"/>
                  </a:lnTo>
                  <a:lnTo>
                    <a:pt x="7002958" y="2271762"/>
                  </a:lnTo>
                  <a:lnTo>
                    <a:pt x="7012930" y="2244228"/>
                  </a:lnTo>
                  <a:lnTo>
                    <a:pt x="7027565" y="2204342"/>
                  </a:lnTo>
                  <a:lnTo>
                    <a:pt x="6988522" y="2204342"/>
                  </a:lnTo>
                  <a:lnTo>
                    <a:pt x="6950719" y="2092126"/>
                  </a:lnTo>
                  <a:close/>
                </a:path>
                <a:path w="12071350" h="2314575">
                  <a:moveTo>
                    <a:pt x="7068740" y="2092126"/>
                  </a:moveTo>
                  <a:lnTo>
                    <a:pt x="7025431" y="2092126"/>
                  </a:lnTo>
                  <a:lnTo>
                    <a:pt x="6988522" y="2204342"/>
                  </a:lnTo>
                  <a:lnTo>
                    <a:pt x="7027565" y="2204342"/>
                  </a:lnTo>
                  <a:lnTo>
                    <a:pt x="7068740" y="2092126"/>
                  </a:lnTo>
                  <a:close/>
                </a:path>
                <a:path w="12071350" h="2314575">
                  <a:moveTo>
                    <a:pt x="7137499" y="2031999"/>
                  </a:moveTo>
                  <a:lnTo>
                    <a:pt x="7095678" y="2031999"/>
                  </a:lnTo>
                  <a:lnTo>
                    <a:pt x="7095678" y="2070695"/>
                  </a:lnTo>
                  <a:lnTo>
                    <a:pt x="7137499" y="2070695"/>
                  </a:lnTo>
                  <a:lnTo>
                    <a:pt x="7137499" y="2031999"/>
                  </a:lnTo>
                  <a:close/>
                </a:path>
                <a:path w="12071350" h="2314575">
                  <a:moveTo>
                    <a:pt x="7137499" y="2092126"/>
                  </a:moveTo>
                  <a:lnTo>
                    <a:pt x="7095678" y="2092126"/>
                  </a:lnTo>
                  <a:lnTo>
                    <a:pt x="7095678" y="2250182"/>
                  </a:lnTo>
                  <a:lnTo>
                    <a:pt x="7137499" y="2250182"/>
                  </a:lnTo>
                  <a:lnTo>
                    <a:pt x="7137499" y="2092126"/>
                  </a:lnTo>
                  <a:close/>
                </a:path>
                <a:path w="12071350" h="2314575">
                  <a:moveTo>
                    <a:pt x="7219057" y="2092126"/>
                  </a:moveTo>
                  <a:lnTo>
                    <a:pt x="7180212" y="2092126"/>
                  </a:lnTo>
                  <a:lnTo>
                    <a:pt x="7180212" y="2250182"/>
                  </a:lnTo>
                  <a:lnTo>
                    <a:pt x="7222033" y="2250182"/>
                  </a:lnTo>
                  <a:lnTo>
                    <a:pt x="7222033" y="2178595"/>
                  </a:lnTo>
                  <a:lnTo>
                    <a:pt x="7222228" y="2166391"/>
                  </a:lnTo>
                  <a:lnTo>
                    <a:pt x="7242819" y="2122537"/>
                  </a:lnTo>
                  <a:lnTo>
                    <a:pt x="7249318" y="2120552"/>
                  </a:lnTo>
                  <a:lnTo>
                    <a:pt x="7321153" y="2120552"/>
                  </a:lnTo>
                  <a:lnTo>
                    <a:pt x="7320408" y="2117278"/>
                  </a:lnTo>
                  <a:lnTo>
                    <a:pt x="7319507" y="2115343"/>
                  </a:lnTo>
                  <a:lnTo>
                    <a:pt x="7219057" y="2115343"/>
                  </a:lnTo>
                  <a:lnTo>
                    <a:pt x="7219057" y="2092126"/>
                  </a:lnTo>
                  <a:close/>
                </a:path>
                <a:path w="12071350" h="2314575">
                  <a:moveTo>
                    <a:pt x="7321153" y="2120552"/>
                  </a:moveTo>
                  <a:lnTo>
                    <a:pt x="7262217" y="2120552"/>
                  </a:lnTo>
                  <a:lnTo>
                    <a:pt x="7267029" y="2121941"/>
                  </a:lnTo>
                  <a:lnTo>
                    <a:pt x="7270998" y="2124719"/>
                  </a:lnTo>
                  <a:lnTo>
                    <a:pt x="7282412" y="2166391"/>
                  </a:lnTo>
                  <a:lnTo>
                    <a:pt x="7282457" y="2250182"/>
                  </a:lnTo>
                  <a:lnTo>
                    <a:pt x="7324278" y="2250182"/>
                  </a:lnTo>
                  <a:lnTo>
                    <a:pt x="7324214" y="2148234"/>
                  </a:lnTo>
                  <a:lnTo>
                    <a:pt x="7321897" y="2123826"/>
                  </a:lnTo>
                  <a:lnTo>
                    <a:pt x="7321153" y="2120552"/>
                  </a:lnTo>
                  <a:close/>
                </a:path>
                <a:path w="12071350" h="2314575">
                  <a:moveTo>
                    <a:pt x="7271146" y="2088554"/>
                  </a:moveTo>
                  <a:lnTo>
                    <a:pt x="7256115" y="2090229"/>
                  </a:lnTo>
                  <a:lnTo>
                    <a:pt x="7242423" y="2095251"/>
                  </a:lnTo>
                  <a:lnTo>
                    <a:pt x="7230070" y="2103623"/>
                  </a:lnTo>
                  <a:lnTo>
                    <a:pt x="7219057" y="2115343"/>
                  </a:lnTo>
                  <a:lnTo>
                    <a:pt x="7319507" y="2115343"/>
                  </a:lnTo>
                  <a:lnTo>
                    <a:pt x="7317680" y="2111424"/>
                  </a:lnTo>
                  <a:lnTo>
                    <a:pt x="7313711" y="2106265"/>
                  </a:lnTo>
                  <a:lnTo>
                    <a:pt x="7309842" y="2101105"/>
                  </a:lnTo>
                  <a:lnTo>
                    <a:pt x="7277918" y="2088870"/>
                  </a:lnTo>
                  <a:lnTo>
                    <a:pt x="7271146" y="2088554"/>
                  </a:lnTo>
                  <a:close/>
                </a:path>
                <a:path w="12071350" h="2314575">
                  <a:moveTo>
                    <a:pt x="7362973" y="2260599"/>
                  </a:moveTo>
                  <a:lnTo>
                    <a:pt x="7379642" y="2300485"/>
                  </a:lnTo>
                  <a:lnTo>
                    <a:pt x="7418012" y="2313461"/>
                  </a:lnTo>
                  <a:lnTo>
                    <a:pt x="7436643" y="2314326"/>
                  </a:lnTo>
                  <a:lnTo>
                    <a:pt x="7446819" y="2314047"/>
                  </a:lnTo>
                  <a:lnTo>
                    <a:pt x="7484343" y="2304541"/>
                  </a:lnTo>
                  <a:lnTo>
                    <a:pt x="7504856" y="2282328"/>
                  </a:lnTo>
                  <a:lnTo>
                    <a:pt x="7426473" y="2282328"/>
                  </a:lnTo>
                  <a:lnTo>
                    <a:pt x="7420223" y="2280840"/>
                  </a:lnTo>
                  <a:lnTo>
                    <a:pt x="7416254" y="2277864"/>
                  </a:lnTo>
                  <a:lnTo>
                    <a:pt x="7413368" y="2275761"/>
                  </a:lnTo>
                  <a:lnTo>
                    <a:pt x="7411541" y="2271960"/>
                  </a:lnTo>
                  <a:lnTo>
                    <a:pt x="7410747" y="2266404"/>
                  </a:lnTo>
                  <a:lnTo>
                    <a:pt x="7362973" y="2260599"/>
                  </a:lnTo>
                  <a:close/>
                </a:path>
                <a:path w="12071350" h="2314575">
                  <a:moveTo>
                    <a:pt x="7511653" y="2224583"/>
                  </a:moveTo>
                  <a:lnTo>
                    <a:pt x="7469832" y="2224583"/>
                  </a:lnTo>
                  <a:lnTo>
                    <a:pt x="7469832" y="2256978"/>
                  </a:lnTo>
                  <a:lnTo>
                    <a:pt x="7469187" y="2263378"/>
                  </a:lnTo>
                  <a:lnTo>
                    <a:pt x="7445920" y="2282328"/>
                  </a:lnTo>
                  <a:lnTo>
                    <a:pt x="7504856" y="2282328"/>
                  </a:lnTo>
                  <a:lnTo>
                    <a:pt x="7511613" y="2235782"/>
                  </a:lnTo>
                  <a:lnTo>
                    <a:pt x="7511653" y="2224583"/>
                  </a:lnTo>
                  <a:close/>
                </a:path>
                <a:path w="12071350" h="2314575">
                  <a:moveTo>
                    <a:pt x="7424142" y="2088554"/>
                  </a:moveTo>
                  <a:lnTo>
                    <a:pt x="7386693" y="2100358"/>
                  </a:lnTo>
                  <a:lnTo>
                    <a:pt x="7362229" y="2135212"/>
                  </a:lnTo>
                  <a:lnTo>
                    <a:pt x="7357467" y="2170261"/>
                  </a:lnTo>
                  <a:lnTo>
                    <a:pt x="7358378" y="2185460"/>
                  </a:lnTo>
                  <a:lnTo>
                    <a:pt x="7372052" y="2223244"/>
                  </a:lnTo>
                  <a:lnTo>
                    <a:pt x="7407408" y="2248498"/>
                  </a:lnTo>
                  <a:lnTo>
                    <a:pt x="7422505" y="2250182"/>
                  </a:lnTo>
                  <a:lnTo>
                    <a:pt x="7436178" y="2248582"/>
                  </a:lnTo>
                  <a:lnTo>
                    <a:pt x="7448624" y="2243782"/>
                  </a:lnTo>
                  <a:lnTo>
                    <a:pt x="7459842" y="2235782"/>
                  </a:lnTo>
                  <a:lnTo>
                    <a:pt x="7469832" y="2224583"/>
                  </a:lnTo>
                  <a:lnTo>
                    <a:pt x="7511653" y="2224583"/>
                  </a:lnTo>
                  <a:lnTo>
                    <a:pt x="7511653" y="2216398"/>
                  </a:lnTo>
                  <a:lnTo>
                    <a:pt x="7434113" y="2216398"/>
                  </a:lnTo>
                  <a:lnTo>
                    <a:pt x="7427248" y="2215672"/>
                  </a:lnTo>
                  <a:lnTo>
                    <a:pt x="7400934" y="2179618"/>
                  </a:lnTo>
                  <a:lnTo>
                    <a:pt x="7400329" y="2167880"/>
                  </a:lnTo>
                  <a:lnTo>
                    <a:pt x="7400934" y="2156671"/>
                  </a:lnTo>
                  <a:lnTo>
                    <a:pt x="7421128" y="2123492"/>
                  </a:lnTo>
                  <a:lnTo>
                    <a:pt x="7434857" y="2120552"/>
                  </a:lnTo>
                  <a:lnTo>
                    <a:pt x="7511653" y="2120552"/>
                  </a:lnTo>
                  <a:lnTo>
                    <a:pt x="7511653" y="2114301"/>
                  </a:lnTo>
                  <a:lnTo>
                    <a:pt x="7472511" y="2114301"/>
                  </a:lnTo>
                  <a:lnTo>
                    <a:pt x="7462344" y="2103037"/>
                  </a:lnTo>
                  <a:lnTo>
                    <a:pt x="7450894" y="2094991"/>
                  </a:lnTo>
                  <a:lnTo>
                    <a:pt x="7438159" y="2090163"/>
                  </a:lnTo>
                  <a:lnTo>
                    <a:pt x="7424142" y="2088554"/>
                  </a:lnTo>
                  <a:close/>
                </a:path>
                <a:path w="12071350" h="2314575">
                  <a:moveTo>
                    <a:pt x="7511653" y="2120552"/>
                  </a:moveTo>
                  <a:lnTo>
                    <a:pt x="7434857" y="2120552"/>
                  </a:lnTo>
                  <a:lnTo>
                    <a:pt x="7442262" y="2121296"/>
                  </a:lnTo>
                  <a:lnTo>
                    <a:pt x="7448996" y="2123529"/>
                  </a:lnTo>
                  <a:lnTo>
                    <a:pt x="7469944" y="2157434"/>
                  </a:lnTo>
                  <a:lnTo>
                    <a:pt x="7470519" y="2167880"/>
                  </a:lnTo>
                  <a:lnTo>
                    <a:pt x="7470496" y="2170261"/>
                  </a:lnTo>
                  <a:lnTo>
                    <a:pt x="7454428" y="2209700"/>
                  </a:lnTo>
                  <a:lnTo>
                    <a:pt x="7434113" y="2216398"/>
                  </a:lnTo>
                  <a:lnTo>
                    <a:pt x="7511653" y="2216398"/>
                  </a:lnTo>
                  <a:lnTo>
                    <a:pt x="7511653" y="2120552"/>
                  </a:lnTo>
                  <a:close/>
                </a:path>
                <a:path w="12071350" h="2314575">
                  <a:moveTo>
                    <a:pt x="7511653" y="2092126"/>
                  </a:moveTo>
                  <a:lnTo>
                    <a:pt x="7472511" y="2092126"/>
                  </a:lnTo>
                  <a:lnTo>
                    <a:pt x="7472511" y="2114301"/>
                  </a:lnTo>
                  <a:lnTo>
                    <a:pt x="7511653" y="2114301"/>
                  </a:lnTo>
                  <a:lnTo>
                    <a:pt x="7511653" y="2092126"/>
                  </a:lnTo>
                  <a:close/>
                </a:path>
                <a:path w="12071350" h="2314575">
                  <a:moveTo>
                    <a:pt x="7675810" y="2092126"/>
                  </a:moveTo>
                  <a:lnTo>
                    <a:pt x="7636817" y="2092126"/>
                  </a:lnTo>
                  <a:lnTo>
                    <a:pt x="7636817" y="2310308"/>
                  </a:lnTo>
                  <a:lnTo>
                    <a:pt x="7678638" y="2310308"/>
                  </a:lnTo>
                  <a:lnTo>
                    <a:pt x="7678638" y="2230685"/>
                  </a:lnTo>
                  <a:lnTo>
                    <a:pt x="7772488" y="2230685"/>
                  </a:lnTo>
                  <a:lnTo>
                    <a:pt x="7779561" y="2220565"/>
                  </a:lnTo>
                  <a:lnTo>
                    <a:pt x="7714505" y="2220565"/>
                  </a:lnTo>
                  <a:lnTo>
                    <a:pt x="7707177" y="2219765"/>
                  </a:lnTo>
                  <a:lnTo>
                    <a:pt x="7680833" y="2191655"/>
                  </a:lnTo>
                  <a:lnTo>
                    <a:pt x="7678191" y="2168475"/>
                  </a:lnTo>
                  <a:lnTo>
                    <a:pt x="7678824" y="2157583"/>
                  </a:lnTo>
                  <a:lnTo>
                    <a:pt x="7699734" y="2124571"/>
                  </a:lnTo>
                  <a:lnTo>
                    <a:pt x="7713761" y="2121594"/>
                  </a:lnTo>
                  <a:lnTo>
                    <a:pt x="7779927" y="2121594"/>
                  </a:lnTo>
                  <a:lnTo>
                    <a:pt x="7775496" y="2115343"/>
                  </a:lnTo>
                  <a:lnTo>
                    <a:pt x="7675810" y="2115343"/>
                  </a:lnTo>
                  <a:lnTo>
                    <a:pt x="7675810" y="2092126"/>
                  </a:lnTo>
                  <a:close/>
                </a:path>
                <a:path w="12071350" h="2314575">
                  <a:moveTo>
                    <a:pt x="7772488" y="2230685"/>
                  </a:moveTo>
                  <a:lnTo>
                    <a:pt x="7678638" y="2230685"/>
                  </a:lnTo>
                  <a:lnTo>
                    <a:pt x="7684442" y="2236545"/>
                  </a:lnTo>
                  <a:lnTo>
                    <a:pt x="7716043" y="2253753"/>
                  </a:lnTo>
                  <a:lnTo>
                    <a:pt x="7724775" y="2253753"/>
                  </a:lnTo>
                  <a:lnTo>
                    <a:pt x="7761470" y="2241447"/>
                  </a:lnTo>
                  <a:lnTo>
                    <a:pt x="7772488" y="2230685"/>
                  </a:lnTo>
                  <a:close/>
                </a:path>
                <a:path w="12071350" h="2314575">
                  <a:moveTo>
                    <a:pt x="7779927" y="2121594"/>
                  </a:moveTo>
                  <a:lnTo>
                    <a:pt x="7713761" y="2121594"/>
                  </a:lnTo>
                  <a:lnTo>
                    <a:pt x="7720831" y="2122347"/>
                  </a:lnTo>
                  <a:lnTo>
                    <a:pt x="7727305" y="2124608"/>
                  </a:lnTo>
                  <a:lnTo>
                    <a:pt x="7747815" y="2158931"/>
                  </a:lnTo>
                  <a:lnTo>
                    <a:pt x="7748438" y="2170558"/>
                  </a:lnTo>
                  <a:lnTo>
                    <a:pt x="7747834" y="2182948"/>
                  </a:lnTo>
                  <a:lnTo>
                    <a:pt x="7727863" y="2217663"/>
                  </a:lnTo>
                  <a:lnTo>
                    <a:pt x="7714505" y="2220565"/>
                  </a:lnTo>
                  <a:lnTo>
                    <a:pt x="7779561" y="2220565"/>
                  </a:lnTo>
                  <a:lnTo>
                    <a:pt x="7780120" y="2219765"/>
                  </a:lnTo>
                  <a:lnTo>
                    <a:pt x="7786166" y="2205459"/>
                  </a:lnTo>
                  <a:lnTo>
                    <a:pt x="7789794" y="2188957"/>
                  </a:lnTo>
                  <a:lnTo>
                    <a:pt x="7790984" y="2170558"/>
                  </a:lnTo>
                  <a:lnTo>
                    <a:pt x="7790885" y="2168475"/>
                  </a:lnTo>
                  <a:lnTo>
                    <a:pt x="7789803" y="2152048"/>
                  </a:lnTo>
                  <a:lnTo>
                    <a:pt x="7786203" y="2135956"/>
                  </a:lnTo>
                  <a:lnTo>
                    <a:pt x="7780204" y="2121985"/>
                  </a:lnTo>
                  <a:lnTo>
                    <a:pt x="7779927" y="2121594"/>
                  </a:lnTo>
                  <a:close/>
                </a:path>
                <a:path w="12071350" h="2314575">
                  <a:moveTo>
                    <a:pt x="7725072" y="2088554"/>
                  </a:moveTo>
                  <a:lnTo>
                    <a:pt x="7684740" y="2104553"/>
                  </a:lnTo>
                  <a:lnTo>
                    <a:pt x="7675810" y="2115343"/>
                  </a:lnTo>
                  <a:lnTo>
                    <a:pt x="7775496" y="2115343"/>
                  </a:lnTo>
                  <a:lnTo>
                    <a:pt x="7738318" y="2089903"/>
                  </a:lnTo>
                  <a:lnTo>
                    <a:pt x="7725072" y="2088554"/>
                  </a:lnTo>
                  <a:close/>
                </a:path>
                <a:path w="12071350" h="2314575">
                  <a:moveTo>
                    <a:pt x="7866161" y="2031999"/>
                  </a:moveTo>
                  <a:lnTo>
                    <a:pt x="7824341" y="2031999"/>
                  </a:lnTo>
                  <a:lnTo>
                    <a:pt x="7824341" y="2250182"/>
                  </a:lnTo>
                  <a:lnTo>
                    <a:pt x="7866161" y="2250182"/>
                  </a:lnTo>
                  <a:lnTo>
                    <a:pt x="7866161" y="2031999"/>
                  </a:lnTo>
                  <a:close/>
                </a:path>
                <a:path w="12071350" h="2314575">
                  <a:moveTo>
                    <a:pt x="8034784" y="2120552"/>
                  </a:moveTo>
                  <a:lnTo>
                    <a:pt x="7978973" y="2120552"/>
                  </a:lnTo>
                  <a:lnTo>
                    <a:pt x="7986464" y="2122289"/>
                  </a:lnTo>
                  <a:lnTo>
                    <a:pt x="7990433" y="2125761"/>
                  </a:lnTo>
                  <a:lnTo>
                    <a:pt x="7994401" y="2129135"/>
                  </a:lnTo>
                  <a:lnTo>
                    <a:pt x="7996386" y="2134840"/>
                  </a:lnTo>
                  <a:lnTo>
                    <a:pt x="7996386" y="2147044"/>
                  </a:lnTo>
                  <a:lnTo>
                    <a:pt x="7989605" y="2149471"/>
                  </a:lnTo>
                  <a:lnTo>
                    <a:pt x="7980573" y="2151992"/>
                  </a:lnTo>
                  <a:lnTo>
                    <a:pt x="7969290" y="2154606"/>
                  </a:lnTo>
                  <a:lnTo>
                    <a:pt x="7955756" y="2157313"/>
                  </a:lnTo>
                  <a:lnTo>
                    <a:pt x="7945524" y="2159489"/>
                  </a:lnTo>
                  <a:lnTo>
                    <a:pt x="7908825" y="2176164"/>
                  </a:lnTo>
                  <a:lnTo>
                    <a:pt x="7904559" y="2183209"/>
                  </a:lnTo>
                  <a:lnTo>
                    <a:pt x="7900292" y="2190154"/>
                  </a:lnTo>
                  <a:lnTo>
                    <a:pt x="7898159" y="2198092"/>
                  </a:lnTo>
                  <a:lnTo>
                    <a:pt x="7898246" y="2207979"/>
                  </a:lnTo>
                  <a:lnTo>
                    <a:pt x="7899003" y="2216360"/>
                  </a:lnTo>
                  <a:lnTo>
                    <a:pt x="7928855" y="2250442"/>
                  </a:lnTo>
                  <a:lnTo>
                    <a:pt x="7950696" y="2253753"/>
                  </a:lnTo>
                  <a:lnTo>
                    <a:pt x="7957514" y="2253428"/>
                  </a:lnTo>
                  <a:lnTo>
                    <a:pt x="7994209" y="2237801"/>
                  </a:lnTo>
                  <a:lnTo>
                    <a:pt x="7999660" y="2232917"/>
                  </a:lnTo>
                  <a:lnTo>
                    <a:pt x="8039771" y="2232917"/>
                  </a:lnTo>
                  <a:lnTo>
                    <a:pt x="8038951" y="2229048"/>
                  </a:lnTo>
                  <a:lnTo>
                    <a:pt x="8038239" y="2224285"/>
                  </a:lnTo>
                  <a:lnTo>
                    <a:pt x="7956450" y="2224285"/>
                  </a:lnTo>
                  <a:lnTo>
                    <a:pt x="7950894" y="2222152"/>
                  </a:lnTo>
                  <a:lnTo>
                    <a:pt x="7942163" y="2213619"/>
                  </a:lnTo>
                  <a:lnTo>
                    <a:pt x="7939980" y="2208559"/>
                  </a:lnTo>
                  <a:lnTo>
                    <a:pt x="7939980" y="2196752"/>
                  </a:lnTo>
                  <a:lnTo>
                    <a:pt x="7979057" y="2178884"/>
                  </a:lnTo>
                  <a:lnTo>
                    <a:pt x="7986005" y="2177219"/>
                  </a:lnTo>
                  <a:lnTo>
                    <a:pt x="7991781" y="2175684"/>
                  </a:lnTo>
                  <a:lnTo>
                    <a:pt x="7996386" y="2174279"/>
                  </a:lnTo>
                  <a:lnTo>
                    <a:pt x="8037235" y="2174279"/>
                  </a:lnTo>
                  <a:lnTo>
                    <a:pt x="8037349" y="2161852"/>
                  </a:lnTo>
                  <a:lnTo>
                    <a:pt x="8037395" y="2147044"/>
                  </a:lnTo>
                  <a:lnTo>
                    <a:pt x="8037109" y="2136877"/>
                  </a:lnTo>
                  <a:lnTo>
                    <a:pt x="8036049" y="2126468"/>
                  </a:lnTo>
                  <a:lnTo>
                    <a:pt x="8034784" y="2120552"/>
                  </a:lnTo>
                  <a:close/>
                </a:path>
                <a:path w="12071350" h="2314575">
                  <a:moveTo>
                    <a:pt x="8039771" y="2232917"/>
                  </a:moveTo>
                  <a:lnTo>
                    <a:pt x="7999660" y="2232917"/>
                  </a:lnTo>
                  <a:lnTo>
                    <a:pt x="7999958" y="2233711"/>
                  </a:lnTo>
                  <a:lnTo>
                    <a:pt x="8000523" y="2235596"/>
                  </a:lnTo>
                  <a:lnTo>
                    <a:pt x="8001148" y="2237829"/>
                  </a:lnTo>
                  <a:lnTo>
                    <a:pt x="8002736" y="2243286"/>
                  </a:lnTo>
                  <a:lnTo>
                    <a:pt x="8004075" y="2247403"/>
                  </a:lnTo>
                  <a:lnTo>
                    <a:pt x="8005167" y="2250182"/>
                  </a:lnTo>
                  <a:lnTo>
                    <a:pt x="8046541" y="2250182"/>
                  </a:lnTo>
                  <a:lnTo>
                    <a:pt x="8042870" y="2242641"/>
                  </a:lnTo>
                  <a:lnTo>
                    <a:pt x="8040340" y="2235596"/>
                  </a:lnTo>
                  <a:lnTo>
                    <a:pt x="8039771" y="2232917"/>
                  </a:lnTo>
                  <a:close/>
                </a:path>
                <a:path w="12071350" h="2314575">
                  <a:moveTo>
                    <a:pt x="8037235" y="2174279"/>
                  </a:moveTo>
                  <a:lnTo>
                    <a:pt x="7996386" y="2174279"/>
                  </a:lnTo>
                  <a:lnTo>
                    <a:pt x="7996386" y="2192635"/>
                  </a:lnTo>
                  <a:lnTo>
                    <a:pt x="7995840" y="2199431"/>
                  </a:lnTo>
                  <a:lnTo>
                    <a:pt x="7994749" y="2203003"/>
                  </a:lnTo>
                  <a:lnTo>
                    <a:pt x="7993161" y="2208460"/>
                  </a:lnTo>
                  <a:lnTo>
                    <a:pt x="7989837" y="2213074"/>
                  </a:lnTo>
                  <a:lnTo>
                    <a:pt x="7984777" y="2216844"/>
                  </a:lnTo>
                  <a:lnTo>
                    <a:pt x="7977931" y="2221805"/>
                  </a:lnTo>
                  <a:lnTo>
                    <a:pt x="7970738" y="2224285"/>
                  </a:lnTo>
                  <a:lnTo>
                    <a:pt x="8038239" y="2224285"/>
                  </a:lnTo>
                  <a:lnTo>
                    <a:pt x="8038104" y="2223383"/>
                  </a:lnTo>
                  <a:lnTo>
                    <a:pt x="8037500" y="2216360"/>
                  </a:lnTo>
                  <a:lnTo>
                    <a:pt x="8037162" y="2208559"/>
                  </a:lnTo>
                  <a:lnTo>
                    <a:pt x="8037075" y="2203003"/>
                  </a:lnTo>
                  <a:lnTo>
                    <a:pt x="8037193" y="2178884"/>
                  </a:lnTo>
                  <a:lnTo>
                    <a:pt x="8037235" y="2174279"/>
                  </a:lnTo>
                  <a:close/>
                </a:path>
                <a:path w="12071350" h="2314575">
                  <a:moveTo>
                    <a:pt x="7970936" y="2088554"/>
                  </a:moveTo>
                  <a:lnTo>
                    <a:pt x="7933264" y="2094749"/>
                  </a:lnTo>
                  <a:lnTo>
                    <a:pt x="7906252" y="2122785"/>
                  </a:lnTo>
                  <a:lnTo>
                    <a:pt x="7902475" y="2133500"/>
                  </a:lnTo>
                  <a:lnTo>
                    <a:pt x="7940426" y="2140346"/>
                  </a:lnTo>
                  <a:lnTo>
                    <a:pt x="7943006" y="2133004"/>
                  </a:lnTo>
                  <a:lnTo>
                    <a:pt x="7946380" y="2127894"/>
                  </a:lnTo>
                  <a:lnTo>
                    <a:pt x="7950547" y="2125017"/>
                  </a:lnTo>
                  <a:lnTo>
                    <a:pt x="7954714" y="2122041"/>
                  </a:lnTo>
                  <a:lnTo>
                    <a:pt x="7960518" y="2120552"/>
                  </a:lnTo>
                  <a:lnTo>
                    <a:pt x="8034784" y="2120552"/>
                  </a:lnTo>
                  <a:lnTo>
                    <a:pt x="8034281" y="2118199"/>
                  </a:lnTo>
                  <a:lnTo>
                    <a:pt x="8004869" y="2092321"/>
                  </a:lnTo>
                  <a:lnTo>
                    <a:pt x="7984033" y="2088973"/>
                  </a:lnTo>
                  <a:lnTo>
                    <a:pt x="7970936" y="2088554"/>
                  </a:lnTo>
                  <a:close/>
                </a:path>
                <a:path w="12071350" h="2314575">
                  <a:moveTo>
                    <a:pt x="8117383" y="2092126"/>
                  </a:moveTo>
                  <a:lnTo>
                    <a:pt x="8078539" y="2092126"/>
                  </a:lnTo>
                  <a:lnTo>
                    <a:pt x="8078539" y="2250182"/>
                  </a:lnTo>
                  <a:lnTo>
                    <a:pt x="8120360" y="2250182"/>
                  </a:lnTo>
                  <a:lnTo>
                    <a:pt x="8120360" y="2178595"/>
                  </a:lnTo>
                  <a:lnTo>
                    <a:pt x="8120555" y="2166391"/>
                  </a:lnTo>
                  <a:lnTo>
                    <a:pt x="8141146" y="2122537"/>
                  </a:lnTo>
                  <a:lnTo>
                    <a:pt x="8147645" y="2120552"/>
                  </a:lnTo>
                  <a:lnTo>
                    <a:pt x="8219479" y="2120552"/>
                  </a:lnTo>
                  <a:lnTo>
                    <a:pt x="8218735" y="2117278"/>
                  </a:lnTo>
                  <a:lnTo>
                    <a:pt x="8217833" y="2115343"/>
                  </a:lnTo>
                  <a:lnTo>
                    <a:pt x="8117383" y="2115343"/>
                  </a:lnTo>
                  <a:lnTo>
                    <a:pt x="8117383" y="2092126"/>
                  </a:lnTo>
                  <a:close/>
                </a:path>
                <a:path w="12071350" h="2314575">
                  <a:moveTo>
                    <a:pt x="8219479" y="2120552"/>
                  </a:moveTo>
                  <a:lnTo>
                    <a:pt x="8160543" y="2120552"/>
                  </a:lnTo>
                  <a:lnTo>
                    <a:pt x="8165355" y="2121941"/>
                  </a:lnTo>
                  <a:lnTo>
                    <a:pt x="8169324" y="2124719"/>
                  </a:lnTo>
                  <a:lnTo>
                    <a:pt x="8180739" y="2166391"/>
                  </a:lnTo>
                  <a:lnTo>
                    <a:pt x="8180784" y="2250182"/>
                  </a:lnTo>
                  <a:lnTo>
                    <a:pt x="8222605" y="2250182"/>
                  </a:lnTo>
                  <a:lnTo>
                    <a:pt x="8222540" y="2148234"/>
                  </a:lnTo>
                  <a:lnTo>
                    <a:pt x="8220223" y="2123826"/>
                  </a:lnTo>
                  <a:lnTo>
                    <a:pt x="8219479" y="2120552"/>
                  </a:lnTo>
                  <a:close/>
                </a:path>
                <a:path w="12071350" h="2314575">
                  <a:moveTo>
                    <a:pt x="8169473" y="2088554"/>
                  </a:moveTo>
                  <a:lnTo>
                    <a:pt x="8154441" y="2090229"/>
                  </a:lnTo>
                  <a:lnTo>
                    <a:pt x="8140749" y="2095251"/>
                  </a:lnTo>
                  <a:lnTo>
                    <a:pt x="8128396" y="2103623"/>
                  </a:lnTo>
                  <a:lnTo>
                    <a:pt x="8117383" y="2115343"/>
                  </a:lnTo>
                  <a:lnTo>
                    <a:pt x="8217833" y="2115343"/>
                  </a:lnTo>
                  <a:lnTo>
                    <a:pt x="8216007" y="2111424"/>
                  </a:lnTo>
                  <a:lnTo>
                    <a:pt x="8212038" y="2106265"/>
                  </a:lnTo>
                  <a:lnTo>
                    <a:pt x="8208168" y="2101105"/>
                  </a:lnTo>
                  <a:lnTo>
                    <a:pt x="8176245" y="2088870"/>
                  </a:lnTo>
                  <a:lnTo>
                    <a:pt x="8169473" y="2088554"/>
                  </a:lnTo>
                  <a:close/>
                </a:path>
                <a:path w="12071350" h="2314575">
                  <a:moveTo>
                    <a:pt x="8292405" y="2198687"/>
                  </a:moveTo>
                  <a:lnTo>
                    <a:pt x="8250435" y="2205087"/>
                  </a:lnTo>
                  <a:lnTo>
                    <a:pt x="8254147" y="2215737"/>
                  </a:lnTo>
                  <a:lnTo>
                    <a:pt x="8259477" y="2225216"/>
                  </a:lnTo>
                  <a:lnTo>
                    <a:pt x="8297242" y="2250479"/>
                  </a:lnTo>
                  <a:lnTo>
                    <a:pt x="8326189" y="2253753"/>
                  </a:lnTo>
                  <a:lnTo>
                    <a:pt x="8342886" y="2252777"/>
                  </a:lnTo>
                  <a:lnTo>
                    <a:pt x="8379916" y="2238126"/>
                  </a:lnTo>
                  <a:lnTo>
                    <a:pt x="8391907" y="2223541"/>
                  </a:lnTo>
                  <a:lnTo>
                    <a:pt x="8316366" y="2223541"/>
                  </a:lnTo>
                  <a:lnTo>
                    <a:pt x="8308726" y="2221458"/>
                  </a:lnTo>
                  <a:lnTo>
                    <a:pt x="8303269" y="2217291"/>
                  </a:lnTo>
                  <a:lnTo>
                    <a:pt x="8297812" y="2213024"/>
                  </a:lnTo>
                  <a:lnTo>
                    <a:pt x="8294191" y="2206823"/>
                  </a:lnTo>
                  <a:lnTo>
                    <a:pt x="8292405" y="2198687"/>
                  </a:lnTo>
                  <a:close/>
                </a:path>
                <a:path w="12071350" h="2314575">
                  <a:moveTo>
                    <a:pt x="8322766" y="2088554"/>
                  </a:moveTo>
                  <a:lnTo>
                    <a:pt x="8281689" y="2096423"/>
                  </a:lnTo>
                  <a:lnTo>
                    <a:pt x="8257254" y="2127212"/>
                  </a:lnTo>
                  <a:lnTo>
                    <a:pt x="8256240" y="2137072"/>
                  </a:lnTo>
                  <a:lnTo>
                    <a:pt x="8257412" y="2147834"/>
                  </a:lnTo>
                  <a:lnTo>
                    <a:pt x="8284080" y="2177377"/>
                  </a:lnTo>
                  <a:lnTo>
                    <a:pt x="8346380" y="2194718"/>
                  </a:lnTo>
                  <a:lnTo>
                    <a:pt x="8351043" y="2196554"/>
                  </a:lnTo>
                  <a:lnTo>
                    <a:pt x="8353127" y="2198538"/>
                  </a:lnTo>
                  <a:lnTo>
                    <a:pt x="8355111" y="2200622"/>
                  </a:lnTo>
                  <a:lnTo>
                    <a:pt x="8356103" y="2203251"/>
                  </a:lnTo>
                  <a:lnTo>
                    <a:pt x="8356022" y="2211254"/>
                  </a:lnTo>
                  <a:lnTo>
                    <a:pt x="8354268" y="2214810"/>
                  </a:lnTo>
                  <a:lnTo>
                    <a:pt x="8350597" y="2217588"/>
                  </a:lnTo>
                  <a:lnTo>
                    <a:pt x="8345140" y="2221557"/>
                  </a:lnTo>
                  <a:lnTo>
                    <a:pt x="8337004" y="2223541"/>
                  </a:lnTo>
                  <a:lnTo>
                    <a:pt x="8391907" y="2223541"/>
                  </a:lnTo>
                  <a:lnTo>
                    <a:pt x="8393534" y="2220974"/>
                  </a:lnTo>
                  <a:lnTo>
                    <a:pt x="8396938" y="2211254"/>
                  </a:lnTo>
                  <a:lnTo>
                    <a:pt x="8398073" y="2200771"/>
                  </a:lnTo>
                  <a:lnTo>
                    <a:pt x="8397254" y="2191348"/>
                  </a:lnTo>
                  <a:lnTo>
                    <a:pt x="8366670" y="2159508"/>
                  </a:lnTo>
                  <a:lnTo>
                    <a:pt x="8323305" y="2147481"/>
                  </a:lnTo>
                  <a:lnTo>
                    <a:pt x="8311827" y="2144328"/>
                  </a:lnTo>
                  <a:lnTo>
                    <a:pt x="8303809" y="2141602"/>
                  </a:lnTo>
                  <a:lnTo>
                    <a:pt x="8299251" y="2139305"/>
                  </a:lnTo>
                  <a:lnTo>
                    <a:pt x="8296473" y="2137221"/>
                  </a:lnTo>
                  <a:lnTo>
                    <a:pt x="8295084" y="2134691"/>
                  </a:lnTo>
                  <a:lnTo>
                    <a:pt x="8295084" y="2128242"/>
                  </a:lnTo>
                  <a:lnTo>
                    <a:pt x="8296671" y="2125414"/>
                  </a:lnTo>
                  <a:lnTo>
                    <a:pt x="8299846" y="2123231"/>
                  </a:lnTo>
                  <a:lnTo>
                    <a:pt x="8304609" y="2120155"/>
                  </a:lnTo>
                  <a:lnTo>
                    <a:pt x="8312497" y="2118617"/>
                  </a:lnTo>
                  <a:lnTo>
                    <a:pt x="8387957" y="2118617"/>
                  </a:lnTo>
                  <a:lnTo>
                    <a:pt x="8384306" y="2112218"/>
                  </a:lnTo>
                  <a:lnTo>
                    <a:pt x="8351043" y="2091196"/>
                  </a:lnTo>
                  <a:lnTo>
                    <a:pt x="8337946" y="2089215"/>
                  </a:lnTo>
                  <a:lnTo>
                    <a:pt x="8322766" y="2088554"/>
                  </a:lnTo>
                  <a:close/>
                </a:path>
                <a:path w="12071350" h="2314575">
                  <a:moveTo>
                    <a:pt x="8387957" y="2118617"/>
                  </a:moveTo>
                  <a:lnTo>
                    <a:pt x="8332241" y="2118617"/>
                  </a:lnTo>
                  <a:lnTo>
                    <a:pt x="8338939" y="2120255"/>
                  </a:lnTo>
                  <a:lnTo>
                    <a:pt x="8343602" y="2123529"/>
                  </a:lnTo>
                  <a:lnTo>
                    <a:pt x="8348364" y="2126803"/>
                  </a:lnTo>
                  <a:lnTo>
                    <a:pt x="8351589" y="2131516"/>
                  </a:lnTo>
                  <a:lnTo>
                    <a:pt x="8353276" y="2137667"/>
                  </a:lnTo>
                  <a:lnTo>
                    <a:pt x="8392715" y="2130375"/>
                  </a:lnTo>
                  <a:lnTo>
                    <a:pt x="8389125" y="2120664"/>
                  </a:lnTo>
                  <a:lnTo>
                    <a:pt x="8387957" y="2118617"/>
                  </a:lnTo>
                  <a:close/>
                </a:path>
                <a:path w="12071350" h="2314575">
                  <a:moveTo>
                    <a:pt x="8476654" y="2208361"/>
                  </a:moveTo>
                  <a:lnTo>
                    <a:pt x="8434833" y="2208361"/>
                  </a:lnTo>
                  <a:lnTo>
                    <a:pt x="8434833" y="2250182"/>
                  </a:lnTo>
                  <a:lnTo>
                    <a:pt x="8476654" y="2250182"/>
                  </a:lnTo>
                  <a:lnTo>
                    <a:pt x="8476654" y="2208361"/>
                  </a:lnTo>
                  <a:close/>
                </a:path>
              </a:pathLst>
            </a:custGeom>
            <a:solidFill>
              <a:srgbClr val="3F42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5869" y="3971391"/>
              <a:ext cx="381635" cy="41910"/>
            </a:xfrm>
            <a:custGeom>
              <a:avLst/>
              <a:gdLst/>
              <a:ahLst/>
              <a:cxnLst/>
              <a:rect l="l" t="t" r="r" b="b"/>
              <a:pathLst>
                <a:path w="381635" h="41910">
                  <a:moveTo>
                    <a:pt x="41821" y="0"/>
                  </a:moveTo>
                  <a:lnTo>
                    <a:pt x="0" y="0"/>
                  </a:lnTo>
                  <a:lnTo>
                    <a:pt x="0" y="41808"/>
                  </a:lnTo>
                  <a:lnTo>
                    <a:pt x="41821" y="41808"/>
                  </a:lnTo>
                  <a:lnTo>
                    <a:pt x="41821" y="0"/>
                  </a:lnTo>
                  <a:close/>
                </a:path>
                <a:path w="381635" h="41910">
                  <a:moveTo>
                    <a:pt x="126657" y="0"/>
                  </a:moveTo>
                  <a:lnTo>
                    <a:pt x="84836" y="0"/>
                  </a:lnTo>
                  <a:lnTo>
                    <a:pt x="84836" y="41808"/>
                  </a:lnTo>
                  <a:lnTo>
                    <a:pt x="126657" y="41808"/>
                  </a:lnTo>
                  <a:lnTo>
                    <a:pt x="126657" y="0"/>
                  </a:lnTo>
                  <a:close/>
                </a:path>
                <a:path w="381635" h="41910">
                  <a:moveTo>
                    <a:pt x="211493" y="0"/>
                  </a:moveTo>
                  <a:lnTo>
                    <a:pt x="169672" y="0"/>
                  </a:lnTo>
                  <a:lnTo>
                    <a:pt x="169672" y="41808"/>
                  </a:lnTo>
                  <a:lnTo>
                    <a:pt x="211493" y="41808"/>
                  </a:lnTo>
                  <a:lnTo>
                    <a:pt x="211493" y="0"/>
                  </a:lnTo>
                  <a:close/>
                </a:path>
                <a:path w="381635" h="41910">
                  <a:moveTo>
                    <a:pt x="296316" y="0"/>
                  </a:moveTo>
                  <a:lnTo>
                    <a:pt x="254495" y="0"/>
                  </a:lnTo>
                  <a:lnTo>
                    <a:pt x="254495" y="41808"/>
                  </a:lnTo>
                  <a:lnTo>
                    <a:pt x="296316" y="41808"/>
                  </a:lnTo>
                  <a:lnTo>
                    <a:pt x="296316" y="0"/>
                  </a:lnTo>
                  <a:close/>
                </a:path>
                <a:path w="381635" h="41910">
                  <a:moveTo>
                    <a:pt x="381152" y="0"/>
                  </a:moveTo>
                  <a:lnTo>
                    <a:pt x="339331" y="0"/>
                  </a:lnTo>
                  <a:lnTo>
                    <a:pt x="339331" y="41808"/>
                  </a:lnTo>
                  <a:lnTo>
                    <a:pt x="381152" y="41808"/>
                  </a:lnTo>
                  <a:lnTo>
                    <a:pt x="381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6175" y="1128017"/>
            <a:ext cx="2539156" cy="282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113000" cy="106934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5113000" cy="10693400"/>
          </a:xfrm>
          <a:custGeom>
            <a:avLst/>
            <a:gdLst/>
            <a:ahLst/>
            <a:cxnLst/>
            <a:rect l="l" t="t" r="r" b="b"/>
            <a:pathLst>
              <a:path w="15113000" h="10693400">
                <a:moveTo>
                  <a:pt x="15113000" y="0"/>
                </a:moveTo>
                <a:lnTo>
                  <a:pt x="0" y="0"/>
                </a:lnTo>
                <a:lnTo>
                  <a:pt x="0" y="10693400"/>
                </a:lnTo>
                <a:lnTo>
                  <a:pt x="15113000" y="10693400"/>
                </a:lnTo>
                <a:lnTo>
                  <a:pt x="15113000" y="0"/>
                </a:lnTo>
                <a:close/>
              </a:path>
            </a:pathLst>
          </a:custGeom>
          <a:solidFill>
            <a:srgbClr val="3F4249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6129" y="9970963"/>
            <a:ext cx="9742735" cy="2117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7938" y="4416945"/>
            <a:ext cx="12697345" cy="1127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129" y="9970963"/>
            <a:ext cx="9705007" cy="2117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4590" y="8485621"/>
            <a:ext cx="9927394" cy="814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7709" y="805179"/>
            <a:ext cx="5517203" cy="1330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4300" y="2400300"/>
            <a:ext cx="6413500" cy="5727700"/>
          </a:xfrm>
          <a:prstGeom prst="rect">
            <a:avLst/>
          </a:prstGeom>
        </p:spPr>
      </p:pic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E11FFC6-F196-423F-8D8C-16583129A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2413000"/>
            <a:ext cx="3733201" cy="5280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129" y="9970963"/>
            <a:ext cx="9705007" cy="2117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7392" y="1086197"/>
            <a:ext cx="5308252" cy="34864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85000" y="2501900"/>
            <a:ext cx="7569200" cy="7135495"/>
            <a:chOff x="6985000" y="2501900"/>
            <a:chExt cx="7569200" cy="713549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6100" y="2501900"/>
              <a:ext cx="3848100" cy="7086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1500" y="2565400"/>
              <a:ext cx="3187700" cy="6413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1200" y="2679700"/>
              <a:ext cx="2844800" cy="6121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5000" y="2565400"/>
              <a:ext cx="3829442" cy="7071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1677" y="2632115"/>
              <a:ext cx="3175634" cy="63646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459" y="2738859"/>
              <a:ext cx="2828716" cy="6084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129" y="9970963"/>
            <a:ext cx="9705007" cy="2117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49486" y="659978"/>
            <a:ext cx="3047365" cy="336550"/>
          </a:xfrm>
          <a:custGeom>
            <a:avLst/>
            <a:gdLst/>
            <a:ahLst/>
            <a:cxnLst/>
            <a:rect l="l" t="t" r="r" b="b"/>
            <a:pathLst>
              <a:path w="3047365" h="336550">
                <a:moveTo>
                  <a:pt x="66079" y="3348"/>
                </a:moveTo>
                <a:lnTo>
                  <a:pt x="0" y="3348"/>
                </a:lnTo>
                <a:lnTo>
                  <a:pt x="0" y="330621"/>
                </a:lnTo>
                <a:lnTo>
                  <a:pt x="66079" y="330621"/>
                </a:lnTo>
                <a:lnTo>
                  <a:pt x="66079" y="187523"/>
                </a:lnTo>
                <a:lnTo>
                  <a:pt x="261639" y="187523"/>
                </a:lnTo>
                <a:lnTo>
                  <a:pt x="261639" y="132159"/>
                </a:lnTo>
                <a:lnTo>
                  <a:pt x="66079" y="132159"/>
                </a:lnTo>
                <a:lnTo>
                  <a:pt x="66079" y="3348"/>
                </a:lnTo>
                <a:close/>
              </a:path>
              <a:path w="3047365" h="336550">
                <a:moveTo>
                  <a:pt x="261639" y="187523"/>
                </a:moveTo>
                <a:lnTo>
                  <a:pt x="195560" y="187523"/>
                </a:lnTo>
                <a:lnTo>
                  <a:pt x="195560" y="330621"/>
                </a:lnTo>
                <a:lnTo>
                  <a:pt x="261639" y="330621"/>
                </a:lnTo>
                <a:lnTo>
                  <a:pt x="261639" y="187523"/>
                </a:lnTo>
                <a:close/>
              </a:path>
              <a:path w="3047365" h="336550">
                <a:moveTo>
                  <a:pt x="261639" y="3348"/>
                </a:moveTo>
                <a:lnTo>
                  <a:pt x="195560" y="3348"/>
                </a:lnTo>
                <a:lnTo>
                  <a:pt x="195560" y="132159"/>
                </a:lnTo>
                <a:lnTo>
                  <a:pt x="261639" y="132159"/>
                </a:lnTo>
                <a:lnTo>
                  <a:pt x="261639" y="3348"/>
                </a:lnTo>
                <a:close/>
              </a:path>
              <a:path w="3047365" h="336550">
                <a:moveTo>
                  <a:pt x="437331" y="88180"/>
                </a:moveTo>
                <a:lnTo>
                  <a:pt x="388734" y="96845"/>
                </a:lnTo>
                <a:lnTo>
                  <a:pt x="349206" y="122448"/>
                </a:lnTo>
                <a:lnTo>
                  <a:pt x="323882" y="162980"/>
                </a:lnTo>
                <a:lnTo>
                  <a:pt x="315217" y="208731"/>
                </a:lnTo>
                <a:lnTo>
                  <a:pt x="316180" y="228390"/>
                </a:lnTo>
                <a:lnTo>
                  <a:pt x="330621" y="278159"/>
                </a:lnTo>
                <a:lnTo>
                  <a:pt x="361638" y="313027"/>
                </a:lnTo>
                <a:lnTo>
                  <a:pt x="405910" y="332295"/>
                </a:lnTo>
                <a:lnTo>
                  <a:pt x="437777" y="335979"/>
                </a:lnTo>
                <a:lnTo>
                  <a:pt x="462990" y="333774"/>
                </a:lnTo>
                <a:lnTo>
                  <a:pt x="485942" y="327161"/>
                </a:lnTo>
                <a:lnTo>
                  <a:pt x="506634" y="316138"/>
                </a:lnTo>
                <a:lnTo>
                  <a:pt x="525065" y="300707"/>
                </a:lnTo>
                <a:lnTo>
                  <a:pt x="537848" y="284857"/>
                </a:lnTo>
                <a:lnTo>
                  <a:pt x="437554" y="284857"/>
                </a:lnTo>
                <a:lnTo>
                  <a:pt x="425764" y="283685"/>
                </a:lnTo>
                <a:lnTo>
                  <a:pt x="388918" y="255668"/>
                </a:lnTo>
                <a:lnTo>
                  <a:pt x="379511" y="212080"/>
                </a:lnTo>
                <a:lnTo>
                  <a:pt x="380558" y="195476"/>
                </a:lnTo>
                <a:lnTo>
                  <a:pt x="396254" y="158055"/>
                </a:lnTo>
                <a:lnTo>
                  <a:pt x="437554" y="139303"/>
                </a:lnTo>
                <a:lnTo>
                  <a:pt x="538530" y="139303"/>
                </a:lnTo>
                <a:lnTo>
                  <a:pt x="525512" y="123229"/>
                </a:lnTo>
                <a:lnTo>
                  <a:pt x="507108" y="107895"/>
                </a:lnTo>
                <a:lnTo>
                  <a:pt x="486277" y="96942"/>
                </a:lnTo>
                <a:lnTo>
                  <a:pt x="463018" y="90371"/>
                </a:lnTo>
                <a:lnTo>
                  <a:pt x="437331" y="88180"/>
                </a:lnTo>
                <a:close/>
              </a:path>
              <a:path w="3047365" h="336550">
                <a:moveTo>
                  <a:pt x="538530" y="139303"/>
                </a:moveTo>
                <a:lnTo>
                  <a:pt x="437554" y="139303"/>
                </a:lnTo>
                <a:lnTo>
                  <a:pt x="449330" y="140475"/>
                </a:lnTo>
                <a:lnTo>
                  <a:pt x="460102" y="143991"/>
                </a:lnTo>
                <a:lnTo>
                  <a:pt x="491188" y="180826"/>
                </a:lnTo>
                <a:lnTo>
                  <a:pt x="495360" y="211410"/>
                </a:lnTo>
                <a:lnTo>
                  <a:pt x="495346" y="212080"/>
                </a:lnTo>
                <a:lnTo>
                  <a:pt x="485936" y="255696"/>
                </a:lnTo>
                <a:lnTo>
                  <a:pt x="449330" y="283685"/>
                </a:lnTo>
                <a:lnTo>
                  <a:pt x="437554" y="284857"/>
                </a:lnTo>
                <a:lnTo>
                  <a:pt x="537848" y="284857"/>
                </a:lnTo>
                <a:lnTo>
                  <a:pt x="540301" y="281815"/>
                </a:lnTo>
                <a:lnTo>
                  <a:pt x="551184" y="260635"/>
                </a:lnTo>
                <a:lnTo>
                  <a:pt x="557714" y="237166"/>
                </a:lnTo>
                <a:lnTo>
                  <a:pt x="559891" y="211410"/>
                </a:lnTo>
                <a:lnTo>
                  <a:pt x="557742" y="185890"/>
                </a:lnTo>
                <a:lnTo>
                  <a:pt x="551296" y="162687"/>
                </a:lnTo>
                <a:lnTo>
                  <a:pt x="540553" y="141800"/>
                </a:lnTo>
                <a:lnTo>
                  <a:pt x="538530" y="139303"/>
                </a:lnTo>
                <a:close/>
              </a:path>
              <a:path w="3047365" h="336550">
                <a:moveTo>
                  <a:pt x="639365" y="93538"/>
                </a:moveTo>
                <a:lnTo>
                  <a:pt x="578420" y="93538"/>
                </a:lnTo>
                <a:lnTo>
                  <a:pt x="653429" y="330621"/>
                </a:lnTo>
                <a:lnTo>
                  <a:pt x="714375" y="330621"/>
                </a:lnTo>
                <a:lnTo>
                  <a:pt x="735908" y="248915"/>
                </a:lnTo>
                <a:lnTo>
                  <a:pt x="683790" y="248915"/>
                </a:lnTo>
                <a:lnTo>
                  <a:pt x="639365" y="93538"/>
                </a:lnTo>
                <a:close/>
              </a:path>
              <a:path w="3047365" h="336550">
                <a:moveTo>
                  <a:pt x="806659" y="178147"/>
                </a:moveTo>
                <a:lnTo>
                  <a:pt x="754558" y="178147"/>
                </a:lnTo>
                <a:lnTo>
                  <a:pt x="795411" y="330621"/>
                </a:lnTo>
                <a:lnTo>
                  <a:pt x="855687" y="330621"/>
                </a:lnTo>
                <a:lnTo>
                  <a:pt x="881922" y="248915"/>
                </a:lnTo>
                <a:lnTo>
                  <a:pt x="824656" y="248915"/>
                </a:lnTo>
                <a:lnTo>
                  <a:pt x="806659" y="178147"/>
                </a:lnTo>
                <a:close/>
              </a:path>
              <a:path w="3047365" h="336550">
                <a:moveTo>
                  <a:pt x="785142" y="93538"/>
                </a:moveTo>
                <a:lnTo>
                  <a:pt x="724644" y="93538"/>
                </a:lnTo>
                <a:lnTo>
                  <a:pt x="683790" y="248915"/>
                </a:lnTo>
                <a:lnTo>
                  <a:pt x="735908" y="248915"/>
                </a:lnTo>
                <a:lnTo>
                  <a:pt x="754558" y="178147"/>
                </a:lnTo>
                <a:lnTo>
                  <a:pt x="806659" y="178147"/>
                </a:lnTo>
                <a:lnTo>
                  <a:pt x="785142" y="93538"/>
                </a:lnTo>
                <a:close/>
              </a:path>
              <a:path w="3047365" h="336550">
                <a:moveTo>
                  <a:pt x="931812" y="93538"/>
                </a:moveTo>
                <a:lnTo>
                  <a:pt x="869974" y="93538"/>
                </a:lnTo>
                <a:lnTo>
                  <a:pt x="824656" y="248915"/>
                </a:lnTo>
                <a:lnTo>
                  <a:pt x="881922" y="248915"/>
                </a:lnTo>
                <a:lnTo>
                  <a:pt x="931812" y="93538"/>
                </a:lnTo>
                <a:close/>
              </a:path>
              <a:path w="3047365" h="336550">
                <a:moveTo>
                  <a:pt x="1155055" y="3348"/>
                </a:moveTo>
                <a:lnTo>
                  <a:pt x="1092324" y="3348"/>
                </a:lnTo>
                <a:lnTo>
                  <a:pt x="1092324" y="61391"/>
                </a:lnTo>
                <a:lnTo>
                  <a:pt x="1155055" y="61391"/>
                </a:lnTo>
                <a:lnTo>
                  <a:pt x="1155055" y="3348"/>
                </a:lnTo>
                <a:close/>
              </a:path>
              <a:path w="3047365" h="336550">
                <a:moveTo>
                  <a:pt x="1155055" y="93538"/>
                </a:moveTo>
                <a:lnTo>
                  <a:pt x="1092324" y="93538"/>
                </a:lnTo>
                <a:lnTo>
                  <a:pt x="1092324" y="330621"/>
                </a:lnTo>
                <a:lnTo>
                  <a:pt x="1155055" y="330621"/>
                </a:lnTo>
                <a:lnTo>
                  <a:pt x="1155055" y="93538"/>
                </a:lnTo>
                <a:close/>
              </a:path>
              <a:path w="3047365" h="336550">
                <a:moveTo>
                  <a:pt x="1285428" y="143544"/>
                </a:moveTo>
                <a:lnTo>
                  <a:pt x="1222474" y="143544"/>
                </a:lnTo>
                <a:lnTo>
                  <a:pt x="1222599" y="262142"/>
                </a:lnTo>
                <a:lnTo>
                  <a:pt x="1227887" y="304948"/>
                </a:lnTo>
                <a:lnTo>
                  <a:pt x="1260299" y="332840"/>
                </a:lnTo>
                <a:lnTo>
                  <a:pt x="1283865" y="335979"/>
                </a:lnTo>
                <a:lnTo>
                  <a:pt x="1297344" y="335393"/>
                </a:lnTo>
                <a:lnTo>
                  <a:pt x="1310096" y="333635"/>
                </a:lnTo>
                <a:lnTo>
                  <a:pt x="1322123" y="330705"/>
                </a:lnTo>
                <a:lnTo>
                  <a:pt x="1333425" y="326603"/>
                </a:lnTo>
                <a:lnTo>
                  <a:pt x="1328731" y="283964"/>
                </a:lnTo>
                <a:lnTo>
                  <a:pt x="1298674" y="283964"/>
                </a:lnTo>
                <a:lnTo>
                  <a:pt x="1295102" y="282922"/>
                </a:lnTo>
                <a:lnTo>
                  <a:pt x="1285498" y="252096"/>
                </a:lnTo>
                <a:lnTo>
                  <a:pt x="1285428" y="143544"/>
                </a:lnTo>
                <a:close/>
              </a:path>
              <a:path w="3047365" h="336550">
                <a:moveTo>
                  <a:pt x="1328067" y="277936"/>
                </a:moveTo>
                <a:lnTo>
                  <a:pt x="1320296" y="280573"/>
                </a:lnTo>
                <a:lnTo>
                  <a:pt x="1313501" y="282457"/>
                </a:lnTo>
                <a:lnTo>
                  <a:pt x="1307682" y="283587"/>
                </a:lnTo>
                <a:lnTo>
                  <a:pt x="1302841" y="283964"/>
                </a:lnTo>
                <a:lnTo>
                  <a:pt x="1328731" y="283964"/>
                </a:lnTo>
                <a:lnTo>
                  <a:pt x="1328067" y="277936"/>
                </a:lnTo>
                <a:close/>
              </a:path>
              <a:path w="3047365" h="336550">
                <a:moveTo>
                  <a:pt x="1328291" y="93538"/>
                </a:moveTo>
                <a:lnTo>
                  <a:pt x="1193675" y="93538"/>
                </a:lnTo>
                <a:lnTo>
                  <a:pt x="1193675" y="143544"/>
                </a:lnTo>
                <a:lnTo>
                  <a:pt x="1328291" y="143544"/>
                </a:lnTo>
                <a:lnTo>
                  <a:pt x="1328291" y="93538"/>
                </a:lnTo>
                <a:close/>
              </a:path>
              <a:path w="3047365" h="336550">
                <a:moveTo>
                  <a:pt x="1285428" y="9822"/>
                </a:moveTo>
                <a:lnTo>
                  <a:pt x="1222474" y="46434"/>
                </a:lnTo>
                <a:lnTo>
                  <a:pt x="1222474" y="93538"/>
                </a:lnTo>
                <a:lnTo>
                  <a:pt x="1285428" y="93538"/>
                </a:lnTo>
                <a:lnTo>
                  <a:pt x="1285428" y="9822"/>
                </a:lnTo>
                <a:close/>
              </a:path>
              <a:path w="3047365" h="336550">
                <a:moveTo>
                  <a:pt x="1529208" y="93538"/>
                </a:moveTo>
                <a:lnTo>
                  <a:pt x="1468263" y="93538"/>
                </a:lnTo>
                <a:lnTo>
                  <a:pt x="1543273" y="330621"/>
                </a:lnTo>
                <a:lnTo>
                  <a:pt x="1604218" y="330621"/>
                </a:lnTo>
                <a:lnTo>
                  <a:pt x="1625751" y="248915"/>
                </a:lnTo>
                <a:lnTo>
                  <a:pt x="1573634" y="248915"/>
                </a:lnTo>
                <a:lnTo>
                  <a:pt x="1529208" y="93538"/>
                </a:lnTo>
                <a:close/>
              </a:path>
              <a:path w="3047365" h="336550">
                <a:moveTo>
                  <a:pt x="1696503" y="178147"/>
                </a:moveTo>
                <a:lnTo>
                  <a:pt x="1644401" y="178147"/>
                </a:lnTo>
                <a:lnTo>
                  <a:pt x="1685255" y="330621"/>
                </a:lnTo>
                <a:lnTo>
                  <a:pt x="1745530" y="330621"/>
                </a:lnTo>
                <a:lnTo>
                  <a:pt x="1771766" y="248915"/>
                </a:lnTo>
                <a:lnTo>
                  <a:pt x="1714500" y="248915"/>
                </a:lnTo>
                <a:lnTo>
                  <a:pt x="1696503" y="178147"/>
                </a:lnTo>
                <a:close/>
              </a:path>
              <a:path w="3047365" h="336550">
                <a:moveTo>
                  <a:pt x="1674986" y="93538"/>
                </a:moveTo>
                <a:lnTo>
                  <a:pt x="1614487" y="93538"/>
                </a:lnTo>
                <a:lnTo>
                  <a:pt x="1573634" y="248915"/>
                </a:lnTo>
                <a:lnTo>
                  <a:pt x="1625751" y="248915"/>
                </a:lnTo>
                <a:lnTo>
                  <a:pt x="1644401" y="178147"/>
                </a:lnTo>
                <a:lnTo>
                  <a:pt x="1696503" y="178147"/>
                </a:lnTo>
                <a:lnTo>
                  <a:pt x="1674986" y="93538"/>
                </a:lnTo>
                <a:close/>
              </a:path>
              <a:path w="3047365" h="336550">
                <a:moveTo>
                  <a:pt x="1821656" y="93538"/>
                </a:moveTo>
                <a:lnTo>
                  <a:pt x="1759818" y="93538"/>
                </a:lnTo>
                <a:lnTo>
                  <a:pt x="1714500" y="248915"/>
                </a:lnTo>
                <a:lnTo>
                  <a:pt x="1771766" y="248915"/>
                </a:lnTo>
                <a:lnTo>
                  <a:pt x="1821656" y="93538"/>
                </a:lnTo>
                <a:close/>
              </a:path>
              <a:path w="3047365" h="336550">
                <a:moveTo>
                  <a:pt x="1962522" y="88180"/>
                </a:moveTo>
                <a:lnTo>
                  <a:pt x="1913925" y="96845"/>
                </a:lnTo>
                <a:lnTo>
                  <a:pt x="1874397" y="122448"/>
                </a:lnTo>
                <a:lnTo>
                  <a:pt x="1849073" y="162980"/>
                </a:lnTo>
                <a:lnTo>
                  <a:pt x="1840408" y="208731"/>
                </a:lnTo>
                <a:lnTo>
                  <a:pt x="1841371" y="228390"/>
                </a:lnTo>
                <a:lnTo>
                  <a:pt x="1855812" y="278159"/>
                </a:lnTo>
                <a:lnTo>
                  <a:pt x="1886829" y="313027"/>
                </a:lnTo>
                <a:lnTo>
                  <a:pt x="1931100" y="332295"/>
                </a:lnTo>
                <a:lnTo>
                  <a:pt x="1962968" y="335979"/>
                </a:lnTo>
                <a:lnTo>
                  <a:pt x="1988180" y="333774"/>
                </a:lnTo>
                <a:lnTo>
                  <a:pt x="2011133" y="327161"/>
                </a:lnTo>
                <a:lnTo>
                  <a:pt x="2031824" y="316138"/>
                </a:lnTo>
                <a:lnTo>
                  <a:pt x="2050256" y="300707"/>
                </a:lnTo>
                <a:lnTo>
                  <a:pt x="2063039" y="284857"/>
                </a:lnTo>
                <a:lnTo>
                  <a:pt x="1962745" y="284857"/>
                </a:lnTo>
                <a:lnTo>
                  <a:pt x="1950955" y="283685"/>
                </a:lnTo>
                <a:lnTo>
                  <a:pt x="1914108" y="255668"/>
                </a:lnTo>
                <a:lnTo>
                  <a:pt x="1904702" y="212080"/>
                </a:lnTo>
                <a:lnTo>
                  <a:pt x="1905748" y="195476"/>
                </a:lnTo>
                <a:lnTo>
                  <a:pt x="1921445" y="158055"/>
                </a:lnTo>
                <a:lnTo>
                  <a:pt x="1962745" y="139303"/>
                </a:lnTo>
                <a:lnTo>
                  <a:pt x="2063720" y="139303"/>
                </a:lnTo>
                <a:lnTo>
                  <a:pt x="2050702" y="123229"/>
                </a:lnTo>
                <a:lnTo>
                  <a:pt x="2032299" y="107895"/>
                </a:lnTo>
                <a:lnTo>
                  <a:pt x="2011467" y="96942"/>
                </a:lnTo>
                <a:lnTo>
                  <a:pt x="1988208" y="90371"/>
                </a:lnTo>
                <a:lnTo>
                  <a:pt x="1962522" y="88180"/>
                </a:lnTo>
                <a:close/>
              </a:path>
              <a:path w="3047365" h="336550">
                <a:moveTo>
                  <a:pt x="2063720" y="139303"/>
                </a:moveTo>
                <a:lnTo>
                  <a:pt x="1962745" y="139303"/>
                </a:lnTo>
                <a:lnTo>
                  <a:pt x="1974521" y="140475"/>
                </a:lnTo>
                <a:lnTo>
                  <a:pt x="1985292" y="143991"/>
                </a:lnTo>
                <a:lnTo>
                  <a:pt x="2016379" y="180826"/>
                </a:lnTo>
                <a:lnTo>
                  <a:pt x="2020550" y="211410"/>
                </a:lnTo>
                <a:lnTo>
                  <a:pt x="2020537" y="212080"/>
                </a:lnTo>
                <a:lnTo>
                  <a:pt x="2011127" y="255696"/>
                </a:lnTo>
                <a:lnTo>
                  <a:pt x="1974521" y="283685"/>
                </a:lnTo>
                <a:lnTo>
                  <a:pt x="1962745" y="284857"/>
                </a:lnTo>
                <a:lnTo>
                  <a:pt x="2063039" y="284857"/>
                </a:lnTo>
                <a:lnTo>
                  <a:pt x="2065492" y="281815"/>
                </a:lnTo>
                <a:lnTo>
                  <a:pt x="2076375" y="260635"/>
                </a:lnTo>
                <a:lnTo>
                  <a:pt x="2082905" y="237166"/>
                </a:lnTo>
                <a:lnTo>
                  <a:pt x="2085082" y="211410"/>
                </a:lnTo>
                <a:lnTo>
                  <a:pt x="2082933" y="185890"/>
                </a:lnTo>
                <a:lnTo>
                  <a:pt x="2076487" y="162687"/>
                </a:lnTo>
                <a:lnTo>
                  <a:pt x="2065743" y="141800"/>
                </a:lnTo>
                <a:lnTo>
                  <a:pt x="2063720" y="139303"/>
                </a:lnTo>
                <a:close/>
              </a:path>
              <a:path w="3047365" h="336550">
                <a:moveTo>
                  <a:pt x="2190005" y="93538"/>
                </a:moveTo>
                <a:lnTo>
                  <a:pt x="2131739" y="93538"/>
                </a:lnTo>
                <a:lnTo>
                  <a:pt x="2131739" y="330621"/>
                </a:lnTo>
                <a:lnTo>
                  <a:pt x="2194470" y="330621"/>
                </a:lnTo>
                <a:lnTo>
                  <a:pt x="2194470" y="257398"/>
                </a:lnTo>
                <a:lnTo>
                  <a:pt x="2194791" y="229744"/>
                </a:lnTo>
                <a:lnTo>
                  <a:pt x="2197358" y="190007"/>
                </a:lnTo>
                <a:lnTo>
                  <a:pt x="2214116" y="151804"/>
                </a:lnTo>
                <a:lnTo>
                  <a:pt x="2227659" y="144437"/>
                </a:lnTo>
                <a:lnTo>
                  <a:pt x="2269554" y="144437"/>
                </a:lnTo>
                <a:lnTo>
                  <a:pt x="2275658" y="127248"/>
                </a:lnTo>
                <a:lnTo>
                  <a:pt x="2190005" y="127248"/>
                </a:lnTo>
                <a:lnTo>
                  <a:pt x="2190005" y="93538"/>
                </a:lnTo>
                <a:close/>
              </a:path>
              <a:path w="3047365" h="336550">
                <a:moveTo>
                  <a:pt x="2269554" y="144437"/>
                </a:moveTo>
                <a:lnTo>
                  <a:pt x="2236440" y="144437"/>
                </a:lnTo>
                <a:lnTo>
                  <a:pt x="2243388" y="145079"/>
                </a:lnTo>
                <a:lnTo>
                  <a:pt x="2250616" y="147004"/>
                </a:lnTo>
                <a:lnTo>
                  <a:pt x="2258122" y="150214"/>
                </a:lnTo>
                <a:lnTo>
                  <a:pt x="2265908" y="154706"/>
                </a:lnTo>
                <a:lnTo>
                  <a:pt x="2269554" y="144437"/>
                </a:lnTo>
                <a:close/>
              </a:path>
              <a:path w="3047365" h="336550">
                <a:moveTo>
                  <a:pt x="2244030" y="88180"/>
                </a:moveTo>
                <a:lnTo>
                  <a:pt x="2204181" y="107435"/>
                </a:lnTo>
                <a:lnTo>
                  <a:pt x="2190005" y="127248"/>
                </a:lnTo>
                <a:lnTo>
                  <a:pt x="2275658" y="127248"/>
                </a:lnTo>
                <a:lnTo>
                  <a:pt x="2285330" y="100012"/>
                </a:lnTo>
                <a:lnTo>
                  <a:pt x="2275298" y="94836"/>
                </a:lnTo>
                <a:lnTo>
                  <a:pt x="2265071" y="91138"/>
                </a:lnTo>
                <a:lnTo>
                  <a:pt x="2254648" y="88920"/>
                </a:lnTo>
                <a:lnTo>
                  <a:pt x="2244030" y="88180"/>
                </a:lnTo>
                <a:close/>
              </a:path>
              <a:path w="3047365" h="336550">
                <a:moveTo>
                  <a:pt x="2373064" y="3348"/>
                </a:moveTo>
                <a:lnTo>
                  <a:pt x="2310333" y="3348"/>
                </a:lnTo>
                <a:lnTo>
                  <a:pt x="2310333" y="330621"/>
                </a:lnTo>
                <a:lnTo>
                  <a:pt x="2373064" y="330621"/>
                </a:lnTo>
                <a:lnTo>
                  <a:pt x="2373064" y="254719"/>
                </a:lnTo>
                <a:lnTo>
                  <a:pt x="2402309" y="224135"/>
                </a:lnTo>
                <a:lnTo>
                  <a:pt x="2468098" y="224135"/>
                </a:lnTo>
                <a:lnTo>
                  <a:pt x="2442716" y="180156"/>
                </a:lnTo>
                <a:lnTo>
                  <a:pt x="2445640" y="177031"/>
                </a:lnTo>
                <a:lnTo>
                  <a:pt x="2373064" y="177031"/>
                </a:lnTo>
                <a:lnTo>
                  <a:pt x="2373064" y="3348"/>
                </a:lnTo>
                <a:close/>
              </a:path>
              <a:path w="3047365" h="336550">
                <a:moveTo>
                  <a:pt x="2468098" y="224135"/>
                </a:moveTo>
                <a:lnTo>
                  <a:pt x="2402309" y="224135"/>
                </a:lnTo>
                <a:lnTo>
                  <a:pt x="2461914" y="330621"/>
                </a:lnTo>
                <a:lnTo>
                  <a:pt x="2529557" y="330621"/>
                </a:lnTo>
                <a:lnTo>
                  <a:pt x="2468098" y="224135"/>
                </a:lnTo>
                <a:close/>
              </a:path>
              <a:path w="3047365" h="336550">
                <a:moveTo>
                  <a:pt x="2523752" y="93538"/>
                </a:moveTo>
                <a:lnTo>
                  <a:pt x="2446511" y="93538"/>
                </a:lnTo>
                <a:lnTo>
                  <a:pt x="2373064" y="177031"/>
                </a:lnTo>
                <a:lnTo>
                  <a:pt x="2445640" y="177031"/>
                </a:lnTo>
                <a:lnTo>
                  <a:pt x="2523752" y="93538"/>
                </a:lnTo>
                <a:close/>
              </a:path>
              <a:path w="3047365" h="336550">
                <a:moveTo>
                  <a:pt x="2607915" y="253379"/>
                </a:moveTo>
                <a:lnTo>
                  <a:pt x="2544960" y="262979"/>
                </a:lnTo>
                <a:lnTo>
                  <a:pt x="2550528" y="278955"/>
                </a:lnTo>
                <a:lnTo>
                  <a:pt x="2558522" y="293172"/>
                </a:lnTo>
                <a:lnTo>
                  <a:pt x="2597227" y="324929"/>
                </a:lnTo>
                <a:lnTo>
                  <a:pt x="2635625" y="334751"/>
                </a:lnTo>
                <a:lnTo>
                  <a:pt x="2658591" y="335979"/>
                </a:lnTo>
                <a:lnTo>
                  <a:pt x="2683636" y="334514"/>
                </a:lnTo>
                <a:lnTo>
                  <a:pt x="2723931" y="322794"/>
                </a:lnTo>
                <a:lnTo>
                  <a:pt x="2757168" y="290661"/>
                </a:lnTo>
                <a:lnTo>
                  <a:pt x="2658591" y="290661"/>
                </a:lnTo>
                <a:lnTo>
                  <a:pt x="2648154" y="290075"/>
                </a:lnTo>
                <a:lnTo>
                  <a:pt x="2613998" y="269509"/>
                </a:lnTo>
                <a:lnTo>
                  <a:pt x="2610440" y="261988"/>
                </a:lnTo>
                <a:lnTo>
                  <a:pt x="2607915" y="253379"/>
                </a:lnTo>
                <a:close/>
              </a:path>
              <a:path w="3047365" h="336550">
                <a:moveTo>
                  <a:pt x="2653456" y="88180"/>
                </a:moveTo>
                <a:lnTo>
                  <a:pt x="2609031" y="93426"/>
                </a:lnTo>
                <a:lnTo>
                  <a:pt x="2567354" y="120271"/>
                </a:lnTo>
                <a:lnTo>
                  <a:pt x="2553667" y="160957"/>
                </a:lnTo>
                <a:lnTo>
                  <a:pt x="2555425" y="177100"/>
                </a:lnTo>
                <a:lnTo>
                  <a:pt x="2581795" y="214312"/>
                </a:lnTo>
                <a:lnTo>
                  <a:pt x="2643536" y="236706"/>
                </a:lnTo>
                <a:lnTo>
                  <a:pt x="2688877" y="247426"/>
                </a:lnTo>
                <a:lnTo>
                  <a:pt x="2695872" y="250180"/>
                </a:lnTo>
                <a:lnTo>
                  <a:pt x="2698998" y="253156"/>
                </a:lnTo>
                <a:lnTo>
                  <a:pt x="2701974" y="256282"/>
                </a:lnTo>
                <a:lnTo>
                  <a:pt x="2703462" y="260225"/>
                </a:lnTo>
                <a:lnTo>
                  <a:pt x="2703341" y="272229"/>
                </a:lnTo>
                <a:lnTo>
                  <a:pt x="2658591" y="290661"/>
                </a:lnTo>
                <a:lnTo>
                  <a:pt x="2757168" y="290661"/>
                </a:lnTo>
                <a:lnTo>
                  <a:pt x="2759608" y="286810"/>
                </a:lnTo>
                <a:lnTo>
                  <a:pt x="2764714" y="272229"/>
                </a:lnTo>
                <a:lnTo>
                  <a:pt x="2766417" y="256505"/>
                </a:lnTo>
                <a:lnTo>
                  <a:pt x="2765189" y="242371"/>
                </a:lnTo>
                <a:lnTo>
                  <a:pt x="2734940" y="201908"/>
                </a:lnTo>
                <a:lnTo>
                  <a:pt x="2676673" y="181942"/>
                </a:lnTo>
                <a:lnTo>
                  <a:pt x="2654265" y="176570"/>
                </a:lnTo>
                <a:lnTo>
                  <a:pt x="2637048" y="171840"/>
                </a:lnTo>
                <a:lnTo>
                  <a:pt x="2625021" y="167752"/>
                </a:lnTo>
                <a:lnTo>
                  <a:pt x="2618184" y="164306"/>
                </a:lnTo>
                <a:lnTo>
                  <a:pt x="2614017" y="161180"/>
                </a:lnTo>
                <a:lnTo>
                  <a:pt x="2611933" y="157385"/>
                </a:lnTo>
                <a:lnTo>
                  <a:pt x="2611933" y="147711"/>
                </a:lnTo>
                <a:lnTo>
                  <a:pt x="2654572" y="133275"/>
                </a:lnTo>
                <a:lnTo>
                  <a:pt x="2751243" y="133275"/>
                </a:lnTo>
                <a:lnTo>
                  <a:pt x="2745767" y="123676"/>
                </a:lnTo>
                <a:lnTo>
                  <a:pt x="2712392" y="97096"/>
                </a:lnTo>
                <a:lnTo>
                  <a:pt x="2676227" y="89171"/>
                </a:lnTo>
                <a:lnTo>
                  <a:pt x="2653456" y="88180"/>
                </a:lnTo>
                <a:close/>
              </a:path>
              <a:path w="3047365" h="336550">
                <a:moveTo>
                  <a:pt x="2751243" y="133275"/>
                </a:moveTo>
                <a:lnTo>
                  <a:pt x="2654572" y="133275"/>
                </a:lnTo>
                <a:lnTo>
                  <a:pt x="2663823" y="133736"/>
                </a:lnTo>
                <a:lnTo>
                  <a:pt x="2671929" y="135117"/>
                </a:lnTo>
                <a:lnTo>
                  <a:pt x="2699221" y="161850"/>
                </a:lnTo>
                <a:lnTo>
                  <a:pt x="2758380" y="150911"/>
                </a:lnTo>
                <a:lnTo>
                  <a:pt x="2752994" y="136345"/>
                </a:lnTo>
                <a:lnTo>
                  <a:pt x="2751243" y="133275"/>
                </a:lnTo>
                <a:close/>
              </a:path>
              <a:path w="3047365" h="336550">
                <a:moveTo>
                  <a:pt x="3032307" y="47773"/>
                </a:moveTo>
                <a:lnTo>
                  <a:pt x="2932062" y="47773"/>
                </a:lnTo>
                <a:lnTo>
                  <a:pt x="2943811" y="48597"/>
                </a:lnTo>
                <a:lnTo>
                  <a:pt x="2954275" y="51066"/>
                </a:lnTo>
                <a:lnTo>
                  <a:pt x="2985166" y="83380"/>
                </a:lnTo>
                <a:lnTo>
                  <a:pt x="2986087" y="92199"/>
                </a:lnTo>
                <a:lnTo>
                  <a:pt x="2985571" y="98645"/>
                </a:lnTo>
                <a:lnTo>
                  <a:pt x="2957359" y="135354"/>
                </a:lnTo>
                <a:lnTo>
                  <a:pt x="2945010" y="145553"/>
                </a:lnTo>
                <a:lnTo>
                  <a:pt x="2932425" y="156436"/>
                </a:lnTo>
                <a:lnTo>
                  <a:pt x="2904394" y="195281"/>
                </a:lnTo>
                <a:lnTo>
                  <a:pt x="2899246" y="231278"/>
                </a:lnTo>
                <a:lnTo>
                  <a:pt x="2899266" y="234278"/>
                </a:lnTo>
                <a:lnTo>
                  <a:pt x="2899469" y="246236"/>
                </a:lnTo>
                <a:lnTo>
                  <a:pt x="2956396" y="246236"/>
                </a:lnTo>
                <a:lnTo>
                  <a:pt x="2956493" y="234278"/>
                </a:lnTo>
                <a:lnTo>
                  <a:pt x="2957233" y="224302"/>
                </a:lnTo>
                <a:lnTo>
                  <a:pt x="3002942" y="168603"/>
                </a:lnTo>
                <a:lnTo>
                  <a:pt x="3017118" y="155153"/>
                </a:lnTo>
                <a:lnTo>
                  <a:pt x="3040600" y="123871"/>
                </a:lnTo>
                <a:lnTo>
                  <a:pt x="3047255" y="93984"/>
                </a:lnTo>
                <a:lnTo>
                  <a:pt x="3045260" y="75818"/>
                </a:lnTo>
                <a:lnTo>
                  <a:pt x="3039274" y="58824"/>
                </a:lnTo>
                <a:lnTo>
                  <a:pt x="3032307" y="47773"/>
                </a:lnTo>
                <a:close/>
              </a:path>
              <a:path w="3047365" h="336550">
                <a:moveTo>
                  <a:pt x="2929383" y="0"/>
                </a:moveTo>
                <a:lnTo>
                  <a:pt x="2882949" y="6976"/>
                </a:lnTo>
                <a:lnTo>
                  <a:pt x="2846337" y="27905"/>
                </a:lnTo>
                <a:lnTo>
                  <a:pt x="2822116" y="58824"/>
                </a:lnTo>
                <a:lnTo>
                  <a:pt x="2812405" y="95770"/>
                </a:lnTo>
                <a:lnTo>
                  <a:pt x="2870001" y="102914"/>
                </a:lnTo>
                <a:lnTo>
                  <a:pt x="2873643" y="89854"/>
                </a:lnTo>
                <a:lnTo>
                  <a:pt x="2878540" y="78581"/>
                </a:lnTo>
                <a:lnTo>
                  <a:pt x="2910129" y="51178"/>
                </a:lnTo>
                <a:lnTo>
                  <a:pt x="2932062" y="47773"/>
                </a:lnTo>
                <a:lnTo>
                  <a:pt x="3032307" y="47773"/>
                </a:lnTo>
                <a:lnTo>
                  <a:pt x="3029298" y="43002"/>
                </a:lnTo>
                <a:lnTo>
                  <a:pt x="3015332" y="28351"/>
                </a:lnTo>
                <a:lnTo>
                  <a:pt x="2997989" y="15947"/>
                </a:lnTo>
                <a:lnTo>
                  <a:pt x="2977883" y="7087"/>
                </a:lnTo>
                <a:lnTo>
                  <a:pt x="2955014" y="1771"/>
                </a:lnTo>
                <a:lnTo>
                  <a:pt x="2929383" y="0"/>
                </a:lnTo>
                <a:close/>
              </a:path>
              <a:path w="3047365" h="336550">
                <a:moveTo>
                  <a:pt x="2962200" y="267890"/>
                </a:moveTo>
                <a:lnTo>
                  <a:pt x="2899469" y="267890"/>
                </a:lnTo>
                <a:lnTo>
                  <a:pt x="2899469" y="330621"/>
                </a:lnTo>
                <a:lnTo>
                  <a:pt x="2962200" y="330621"/>
                </a:lnTo>
                <a:lnTo>
                  <a:pt x="2962200" y="267890"/>
                </a:lnTo>
                <a:close/>
              </a:path>
            </a:pathLst>
          </a:custGeom>
          <a:solidFill>
            <a:srgbClr val="EB6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8912" y="3859472"/>
            <a:ext cx="4739878" cy="17385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588" y="3859472"/>
            <a:ext cx="6763233" cy="39791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743" y="1893763"/>
            <a:ext cx="2662721" cy="9284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129" y="9970963"/>
            <a:ext cx="8389999" cy="2117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2956" y="9970963"/>
            <a:ext cx="1158180" cy="1663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2975" y="1234826"/>
            <a:ext cx="2618630" cy="332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1524" y="5053272"/>
            <a:ext cx="4052627" cy="2145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00454" y="5065972"/>
            <a:ext cx="4790219" cy="2145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1059" y="8748972"/>
            <a:ext cx="2898353" cy="2145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00231" y="8748972"/>
            <a:ext cx="5034766" cy="2145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0702" y="1057249"/>
            <a:ext cx="2721413" cy="6955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23500" y="2933700"/>
            <a:ext cx="1676399" cy="1676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94000" y="2933700"/>
            <a:ext cx="1676399" cy="1676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99700" y="6743700"/>
            <a:ext cx="1524000" cy="1536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59100" y="6845300"/>
            <a:ext cx="1346200" cy="1346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Feyi Falegan</dc:creator>
  <cp:lastModifiedBy>Feyi Falegan</cp:lastModifiedBy>
  <cp:revision>1</cp:revision>
  <dcterms:created xsi:type="dcterms:W3CDTF">2021-11-14T17:29:05Z</dcterms:created>
  <dcterms:modified xsi:type="dcterms:W3CDTF">2021-11-14T17:31:09Z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2021-11-14T00:00:00Z</vt:filetime>
  </property>
</Properties>
</file>